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56" r:id="rId1"/>
  </p:sldMasterIdLst>
  <p:notesMasterIdLst>
    <p:notesMasterId r:id="rId36"/>
  </p:notesMasterIdLst>
  <p:handoutMasterIdLst>
    <p:handoutMasterId r:id="rId37"/>
  </p:handoutMasterIdLst>
  <p:sldIdLst>
    <p:sldId id="261" r:id="rId2"/>
    <p:sldId id="257" r:id="rId3"/>
    <p:sldId id="5225" r:id="rId4"/>
    <p:sldId id="279" r:id="rId5"/>
    <p:sldId id="281" r:id="rId6"/>
    <p:sldId id="5226" r:id="rId7"/>
    <p:sldId id="5227" r:id="rId8"/>
    <p:sldId id="286" r:id="rId9"/>
    <p:sldId id="287" r:id="rId10"/>
    <p:sldId id="293" r:id="rId11"/>
    <p:sldId id="274" r:id="rId12"/>
    <p:sldId id="271" r:id="rId13"/>
    <p:sldId id="5220" r:id="rId14"/>
    <p:sldId id="564" r:id="rId15"/>
    <p:sldId id="259" r:id="rId16"/>
    <p:sldId id="5217" r:id="rId17"/>
    <p:sldId id="277" r:id="rId18"/>
    <p:sldId id="5215" r:id="rId19"/>
    <p:sldId id="141168191" r:id="rId20"/>
    <p:sldId id="303" r:id="rId21"/>
    <p:sldId id="141168188" r:id="rId22"/>
    <p:sldId id="141168189" r:id="rId23"/>
    <p:sldId id="265" r:id="rId24"/>
    <p:sldId id="141168190" r:id="rId25"/>
    <p:sldId id="141168185" r:id="rId26"/>
    <p:sldId id="141168186" r:id="rId27"/>
    <p:sldId id="563" r:id="rId28"/>
    <p:sldId id="561" r:id="rId29"/>
    <p:sldId id="294" r:id="rId30"/>
    <p:sldId id="5229" r:id="rId31"/>
    <p:sldId id="5233" r:id="rId32"/>
    <p:sldId id="141168184" r:id="rId33"/>
    <p:sldId id="289" r:id="rId34"/>
    <p:sldId id="260" r:id="rId35"/>
  </p:sldIdLst>
  <p:sldSz cx="12192000" cy="6858000"/>
  <p:notesSz cx="7315200" cy="9601200"/>
  <p:custDataLst>
    <p:tags r:id="rId3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65" userDrawn="1">
          <p15:clr>
            <a:srgbClr val="A4A3A4"/>
          </p15:clr>
        </p15:guide>
        <p15:guide id="2" pos="206" userDrawn="1">
          <p15:clr>
            <a:srgbClr val="A4A3A4"/>
          </p15:clr>
        </p15:guide>
        <p15:guide id="3" pos="275" userDrawn="1">
          <p15:clr>
            <a:srgbClr val="A4A3A4"/>
          </p15:clr>
        </p15:guide>
        <p15:guide id="4" pos="2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689"/>
    <a:srgbClr val="DAF1FC"/>
    <a:srgbClr val="FDEDF3"/>
    <a:srgbClr val="008ABF"/>
    <a:srgbClr val="00649D"/>
    <a:srgbClr val="F7F7FF"/>
    <a:srgbClr val="EFEFFF"/>
    <a:srgbClr val="FFFFB3"/>
    <a:srgbClr val="FAFAFA"/>
    <a:srgbClr val="F0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8143" autoAdjust="0"/>
  </p:normalViewPr>
  <p:slideViewPr>
    <p:cSldViewPr snapToGrid="0">
      <p:cViewPr varScale="1">
        <p:scale>
          <a:sx n="86" d="100"/>
          <a:sy n="86" d="100"/>
        </p:scale>
        <p:origin x="562" y="34"/>
      </p:cViewPr>
      <p:guideLst>
        <p:guide orient="horz" pos="4265"/>
        <p:guide pos="206"/>
        <p:guide pos="275"/>
        <p:guide pos="20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1740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endParaRPr lang="en-US" dirty="0">
              <a:latin typeface="IBM Plex Sans"/>
            </a:endParaRP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67062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fld id="{FB9A41D6-B4F7-4E1F-98A6-B52CB0459AC1}" type="datetime4">
              <a:rPr lang="en-US">
                <a:latin typeface="IBM Plex Sans"/>
              </a:rPr>
              <a:pPr>
                <a:defRPr/>
              </a:pPr>
              <a:t>February 26, 2020</a:t>
            </a:fld>
            <a:endParaRPr lang="en-US" dirty="0">
              <a:latin typeface="IBM Plex Sans"/>
            </a:endParaRPr>
          </a:p>
        </p:txBody>
      </p:sp>
      <p:sp>
        <p:nvSpPr>
          <p:cNvPr id="109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1786"/>
            </a:lvl1pPr>
          </a:lstStyle>
          <a:p>
            <a:pPr>
              <a:defRPr/>
            </a:pPr>
            <a:r>
              <a:rPr lang="en-US" dirty="0">
                <a:latin typeface="IBM Plex Sans"/>
              </a:rPr>
              <a:t>© Copyright IBM Corporation 2012</a:t>
            </a:r>
          </a:p>
        </p:txBody>
      </p:sp>
      <p:sp>
        <p:nvSpPr>
          <p:cNvPr id="109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67062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43" tIns="46023" rIns="92043" bIns="46023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786"/>
            </a:lvl1pPr>
          </a:lstStyle>
          <a:p>
            <a:pPr>
              <a:defRPr/>
            </a:pPr>
            <a:fld id="{E050F059-04F2-47CB-87A1-BD280F7C8754}" type="slidenum">
              <a:rPr lang="en-US">
                <a:latin typeface="IBM Plex Sans"/>
              </a:rPr>
              <a:pPr>
                <a:defRPr/>
              </a:pPr>
              <a:t>‹#›</a:t>
            </a:fld>
            <a:endParaRPr lang="en-US" dirty="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42736021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gray">
          <a:xfrm>
            <a:off x="741363" y="0"/>
            <a:ext cx="4752975" cy="2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2841" rIns="0" bIns="0" numCol="1" anchor="t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>
                <a:latin typeface="IBM Plex San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gray">
          <a:xfrm>
            <a:off x="-190500" y="274638"/>
            <a:ext cx="7700963" cy="43322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11621" name="Rectangle 5"/>
          <p:cNvSpPr>
            <a:spLocks noGrp="1" noChangeArrowheads="1"/>
          </p:cNvSpPr>
          <p:nvPr>
            <p:ph type="body" sz="quarter" idx="3"/>
          </p:nvPr>
        </p:nvSpPr>
        <p:spPr bwMode="gray">
          <a:xfrm>
            <a:off x="731838" y="4630738"/>
            <a:ext cx="5851525" cy="454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6023" rIns="92043" bIns="46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1622" name="Rectangle 6"/>
          <p:cNvSpPr>
            <a:spLocks noGrp="1" noChangeArrowheads="1"/>
          </p:cNvSpPr>
          <p:nvPr>
            <p:ph type="ftr" sz="quarter" idx="4"/>
          </p:nvPr>
        </p:nvSpPr>
        <p:spPr bwMode="gray">
          <a:xfrm>
            <a:off x="727075" y="9331325"/>
            <a:ext cx="5270500" cy="1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922338" eaLnBrk="1" hangingPunct="1">
              <a:buFontTx/>
              <a:buNone/>
              <a:defRPr sz="900">
                <a:latin typeface="IBM Plex Sans"/>
              </a:defRPr>
            </a:lvl1pPr>
          </a:lstStyle>
          <a:p>
            <a:pPr>
              <a:defRPr/>
            </a:pPr>
            <a:r>
              <a:rPr lang="en-US" dirty="0"/>
              <a:t>© Copyright IBM Corporation 2016</a:t>
            </a:r>
          </a:p>
        </p:txBody>
      </p:sp>
      <p:sp>
        <p:nvSpPr>
          <p:cNvPr id="111623" name="Rectangle 7"/>
          <p:cNvSpPr>
            <a:spLocks noGrp="1" noChangeArrowheads="1"/>
          </p:cNvSpPr>
          <p:nvPr>
            <p:ph type="sldNum" sz="quarter" idx="5"/>
          </p:nvPr>
        </p:nvSpPr>
        <p:spPr bwMode="gray">
          <a:xfrm>
            <a:off x="6116638" y="9323388"/>
            <a:ext cx="700087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000">
                <a:latin typeface="IBM Plex Sans"/>
              </a:defRPr>
            </a:lvl1pPr>
          </a:lstStyle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7" name="Line 10"/>
          <p:cNvSpPr>
            <a:spLocks noChangeShapeType="1"/>
          </p:cNvSpPr>
          <p:nvPr/>
        </p:nvSpPr>
        <p:spPr bwMode="gray">
          <a:xfrm>
            <a:off x="725488" y="9264650"/>
            <a:ext cx="6100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 sz="1786" dirty="0">
              <a:latin typeface="IBM Plex Sans"/>
            </a:endParaRPr>
          </a:p>
        </p:txBody>
      </p:sp>
      <p:sp>
        <p:nvSpPr>
          <p:cNvPr id="111627" name="Rectangle 11"/>
          <p:cNvSpPr>
            <a:spLocks noGrp="1" noChangeArrowheads="1"/>
          </p:cNvSpPr>
          <p:nvPr>
            <p:ph type="dt" idx="1"/>
          </p:nvPr>
        </p:nvSpPr>
        <p:spPr bwMode="gray">
          <a:xfrm>
            <a:off x="5537200" y="0"/>
            <a:ext cx="1279525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0440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Tx/>
              <a:buNone/>
              <a:defRPr sz="900">
                <a:latin typeface="IBM Plex Sans"/>
              </a:defRPr>
            </a:lvl1pPr>
          </a:lstStyle>
          <a:p>
            <a:pPr>
              <a:defRPr/>
            </a:pPr>
            <a:fld id="{EA8B60DD-9923-4BD1-9FF3-C1FEABD2F26C}" type="datetime4">
              <a:rPr lang="en-US" smtClean="0"/>
              <a:pPr>
                <a:defRPr/>
              </a:pPr>
              <a:t>February 26,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1486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IBM Plex Sans"/>
        <a:ea typeface="+mn-ea"/>
        <a:cs typeface="+mn-cs"/>
      </a:defRPr>
    </a:lvl1pPr>
    <a:lvl2pPr marL="2714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IBM Plex Sans"/>
        <a:ea typeface="+mn-ea"/>
        <a:cs typeface="+mn-cs"/>
      </a:defRPr>
    </a:lvl2pPr>
    <a:lvl3pPr marL="5381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IBM Plex Sans"/>
        <a:ea typeface="+mn-ea"/>
        <a:cs typeface="+mn-cs"/>
      </a:defRPr>
    </a:lvl3pPr>
    <a:lvl4pPr marL="8048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IBM Plex Sans"/>
        <a:ea typeface="+mn-ea"/>
        <a:cs typeface="+mn-cs"/>
      </a:defRPr>
    </a:lvl4pPr>
    <a:lvl5pPr marL="1071563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IBM Plex Sans"/>
        <a:ea typeface="+mn-ea"/>
        <a:cs typeface="+mn-cs"/>
      </a:defRPr>
    </a:lvl5pPr>
    <a:lvl6pPr marL="340135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6pPr>
    <a:lvl7pPr marL="408162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7pPr>
    <a:lvl8pPr marL="4761890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8pPr>
    <a:lvl9pPr marL="5442161" algn="l" defTabSz="1360539" rtl="0" eaLnBrk="1" latinLnBrk="0" hangingPunct="1">
      <a:defRPr sz="178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-190500" y="274638"/>
            <a:ext cx="7700963" cy="4332287"/>
          </a:xfrm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63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95B88-E32B-6B40-995F-55BD822443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9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95B88-E32B-6B40-995F-55BD822443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81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513F0-579D-4D27-A289-A8639B5223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88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95B88-E32B-6B40-995F-55BD822443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86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we want to do is provide this pipeline as the automation framework for the DevOps transformation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17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IBM Corporation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275DD5-0764-482C-9A5A-1DB6DE378BB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730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5763" y="687388"/>
            <a:ext cx="6075362" cy="3417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996DB-6360-41C7-A8A1-C8D066DA9B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42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95B88-E32B-6B40-995F-55BD822443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46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95B88-E32B-6B40-995F-55BD822443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86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95B88-E32B-6B40-995F-55BD822443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4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95B88-E32B-6B40-995F-55BD822443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78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513F0-579D-4D27-A289-A8639B5223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02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90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95B88-E32B-6B40-995F-55BD822443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35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95B88-E32B-6B40-995F-55BD822443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1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55366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86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509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21"/>
          <p:cNvSpPr>
            <a:spLocks noGrp="1"/>
          </p:cNvSpPr>
          <p:nvPr>
            <p:ph type="title" hasCustomPrompt="1"/>
          </p:nvPr>
        </p:nvSpPr>
        <p:spPr>
          <a:xfrm>
            <a:off x="542058" y="2086138"/>
            <a:ext cx="6397577" cy="1111021"/>
          </a:xfrm>
          <a:prstGeom prst="rect">
            <a:avLst/>
          </a:prstGeom>
        </p:spPr>
        <p:txBody>
          <a:bodyPr lIns="0"/>
          <a:lstStyle>
            <a:lvl1pPr algn="l">
              <a:lnSpc>
                <a:spcPts val="3520"/>
              </a:lnSpc>
              <a:defRPr sz="3333" b="0" i="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42058" y="3209953"/>
            <a:ext cx="5328073" cy="920772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67" b="0" i="0" baseline="0">
                <a:solidFill>
                  <a:srgbClr val="619AEC"/>
                </a:solidFill>
                <a:latin typeface="+mn-lt"/>
                <a:ea typeface="IBM Plex Sans" charset="0"/>
                <a:cs typeface="IBM Plex Sans" charset="0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dirty="0"/>
              <a:t>Speaker Name, Title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429351" y="6358173"/>
            <a:ext cx="2361684" cy="27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4609" tIns="57305" rIns="114609" bIns="57305"/>
          <a:lstStyle>
            <a:lvl1pPr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hangingPunct="1">
              <a:defRPr/>
            </a:pPr>
            <a:endParaRPr lang="en-US" altLang="en-US" sz="2739" b="0" i="0" dirty="0">
              <a:solidFill>
                <a:prstClr val="white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832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9A3857-E5CF-43AC-846D-A90C79B3E4B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9351" y="6358173"/>
            <a:ext cx="2361684" cy="271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114609" tIns="57305" rIns="114609" bIns="57305"/>
          <a:lstStyle>
            <a:lvl1pPr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hangingPunct="1">
              <a:defRPr/>
            </a:pPr>
            <a:r>
              <a:rPr lang="en-US" altLang="en-US" sz="996" b="0" i="0" dirty="0">
                <a:solidFill>
                  <a:prstClr val="white"/>
                </a:solidFill>
                <a:latin typeface="+mn-lt"/>
                <a:ea typeface="IBM Plex Sans" charset="0"/>
                <a:cs typeface="IBM Plex Sans" charset="0"/>
              </a:rPr>
              <a:t>© 2019 IBM Corporation</a:t>
            </a:r>
            <a:endParaRPr lang="en-US" altLang="en-US" sz="2739" b="0" i="0" dirty="0">
              <a:solidFill>
                <a:prstClr val="white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032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(black box) over image(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icture Placeholder 5"/>
          <p:cNvSpPr>
            <a:spLocks noGrp="1"/>
          </p:cNvSpPr>
          <p:nvPr>
            <p:ph type="pic" idx="13"/>
          </p:nvPr>
        </p:nvSpPr>
        <p:spPr>
          <a:xfrm>
            <a:off x="0" y="1701800"/>
            <a:ext cx="12192000" cy="51562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114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prstGeom prst="rect">
            <a:avLst/>
          </a:prstGeom>
          <a:solidFill>
            <a:srgbClr val="FFFFFF"/>
          </a:solidFill>
        </p:spPr>
        <p:txBody>
          <a:bodyPr lIns="201168" tIns="201168" rIns="201168" bIns="201168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38724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21"/>
          <p:cNvSpPr>
            <a:spLocks noGrp="1"/>
          </p:cNvSpPr>
          <p:nvPr>
            <p:ph type="title" hasCustomPrompt="1"/>
          </p:nvPr>
        </p:nvSpPr>
        <p:spPr>
          <a:xfrm>
            <a:off x="542058" y="2086138"/>
            <a:ext cx="6397577" cy="1111021"/>
          </a:xfrm>
          <a:prstGeom prst="rect">
            <a:avLst/>
          </a:prstGeom>
        </p:spPr>
        <p:txBody>
          <a:bodyPr lIns="0"/>
          <a:lstStyle>
            <a:lvl1pPr algn="l">
              <a:lnSpc>
                <a:spcPts val="3520"/>
              </a:lnSpc>
              <a:defRPr sz="3333" b="0" i="0">
                <a:solidFill>
                  <a:schemeClr val="bg1"/>
                </a:solidFill>
                <a:latin typeface="+mn-lt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Break</a:t>
            </a: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black">
          <a:xfrm>
            <a:off x="444785" y="6292278"/>
            <a:ext cx="2361684" cy="27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4609" tIns="57305" rIns="114609" bIns="57305"/>
          <a:lstStyle>
            <a:lvl1pPr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hangingPunct="1">
              <a:defRPr/>
            </a:pPr>
            <a:endParaRPr lang="en-US" altLang="en-US" sz="996" b="0" i="0" dirty="0">
              <a:solidFill>
                <a:prstClr val="white"/>
              </a:solidFill>
              <a:latin typeface="+mn-lt"/>
              <a:ea typeface="IBM Plex Sans" charset="0"/>
              <a:cs typeface="IBM Plex Sans" charset="0"/>
            </a:endParaRPr>
          </a:p>
          <a:p>
            <a:pPr eaLnBrk="1" hangingPunct="1">
              <a:defRPr/>
            </a:pPr>
            <a:r>
              <a:rPr lang="en-US" altLang="en-US" sz="996" b="0" i="0" dirty="0">
                <a:solidFill>
                  <a:prstClr val="white"/>
                </a:solidFill>
                <a:latin typeface="+mn-lt"/>
                <a:ea typeface="IBM Plex Sans" charset="0"/>
                <a:cs typeface="IBM Plex Sans" charset="0"/>
              </a:rPr>
              <a:t>© 2017 IBM Corporation</a:t>
            </a:r>
            <a:endParaRPr lang="en-US" altLang="en-US" sz="2739" b="0" i="0" dirty="0">
              <a:solidFill>
                <a:prstClr val="white"/>
              </a:solidFill>
              <a:latin typeface="+mn-lt"/>
              <a:ea typeface="IBM Plex Sans" charset="0"/>
              <a:cs typeface="IBM Plex Sans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70B4F2-95B9-4C66-AF9B-617699F3DF6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429351" y="6358173"/>
            <a:ext cx="2361684" cy="2711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114609" tIns="57305" rIns="114609" bIns="57305"/>
          <a:lstStyle>
            <a:lvl1pPr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 eaLnBrk="1" hangingPunct="1">
              <a:defRPr/>
            </a:pPr>
            <a:r>
              <a:rPr lang="en-US" altLang="en-US" sz="996" b="0" i="0" dirty="0">
                <a:solidFill>
                  <a:prstClr val="white"/>
                </a:solidFill>
                <a:latin typeface="+mn-lt"/>
                <a:ea typeface="IBM Plex Sans" charset="0"/>
                <a:cs typeface="IBM Plex Sans" charset="0"/>
              </a:rPr>
              <a:t>© 2019 IBM Corporation</a:t>
            </a:r>
            <a:endParaRPr lang="en-US" altLang="en-US" sz="2739" b="0" i="0" dirty="0">
              <a:solidFill>
                <a:prstClr val="white"/>
              </a:solidFill>
              <a:latin typeface="+mn-lt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6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512167-2D56-0740-8E86-A35B02F679EB}"/>
              </a:ext>
            </a:extLst>
          </p:cNvPr>
          <p:cNvSpPr/>
          <p:nvPr userDrawn="1"/>
        </p:nvSpPr>
        <p:spPr>
          <a:xfrm flipH="1">
            <a:off x="2753474" y="10127"/>
            <a:ext cx="9438526" cy="6858001"/>
          </a:xfrm>
          <a:prstGeom prst="rect">
            <a:avLst/>
          </a:prstGeom>
          <a:gradFill flip="none" rotWithShape="1">
            <a:gsLst>
              <a:gs pos="0">
                <a:srgbClr val="001689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1" dirty="0">
                <a:latin typeface="IBM Plex Sans"/>
              </a:rPr>
              <a:t> </a:t>
            </a:r>
          </a:p>
        </p:txBody>
      </p:sp>
      <p:pic>
        <p:nvPicPr>
          <p:cNvPr id="12" name="Picture 11" descr="1040_GettyImages-614703824_low.jpg">
            <a:extLst>
              <a:ext uri="{FF2B5EF4-FFF2-40B4-BE49-F238E27FC236}">
                <a16:creationId xmlns:a16="http://schemas.microsoft.com/office/drawing/2014/main" id="{400C96B5-EEE8-864D-9DB4-7CE196DD0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558" r="18927" b="1754"/>
          <a:stretch/>
        </p:blipFill>
        <p:spPr>
          <a:xfrm>
            <a:off x="2418" y="781878"/>
            <a:ext cx="6093582" cy="60659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04F8CD5-5D54-A641-A654-F63149B16196}"/>
              </a:ext>
            </a:extLst>
          </p:cNvPr>
          <p:cNvSpPr/>
          <p:nvPr userDrawn="1"/>
        </p:nvSpPr>
        <p:spPr>
          <a:xfrm>
            <a:off x="0" y="2"/>
            <a:ext cx="12192000" cy="943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701" dirty="0">
              <a:latin typeface="IBM Plex Sans"/>
            </a:endParaRPr>
          </a:p>
        </p:txBody>
      </p:sp>
      <p:pic>
        <p:nvPicPr>
          <p:cNvPr id="14" name="Picture 13" descr="TechU_logotype_rev_RGB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4" t="37578" r="24160" b="38471"/>
          <a:stretch/>
        </p:blipFill>
        <p:spPr>
          <a:xfrm>
            <a:off x="289907" y="264072"/>
            <a:ext cx="1360778" cy="402393"/>
          </a:xfrm>
          <a:prstGeom prst="rect">
            <a:avLst/>
          </a:prstGeom>
        </p:spPr>
      </p:pic>
      <p:pic>
        <p:nvPicPr>
          <p:cNvPr id="19" name="Picture 18" descr="IBM_logo_REV_Reg-Spacing-600px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834" y="0"/>
            <a:ext cx="1403166" cy="9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19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512167-2D56-0740-8E86-A35B02F679EB}"/>
              </a:ext>
            </a:extLst>
          </p:cNvPr>
          <p:cNvSpPr/>
          <p:nvPr userDrawn="1"/>
        </p:nvSpPr>
        <p:spPr>
          <a:xfrm>
            <a:off x="1" y="0"/>
            <a:ext cx="9438526" cy="6858001"/>
          </a:xfrm>
          <a:prstGeom prst="rect">
            <a:avLst/>
          </a:prstGeom>
          <a:gradFill flip="none" rotWithShape="1">
            <a:gsLst>
              <a:gs pos="0">
                <a:srgbClr val="001689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1" dirty="0">
                <a:latin typeface="IBM Plex Sans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4F8CD5-5D54-A641-A654-F63149B16196}"/>
              </a:ext>
            </a:extLst>
          </p:cNvPr>
          <p:cNvSpPr/>
          <p:nvPr userDrawn="1"/>
        </p:nvSpPr>
        <p:spPr>
          <a:xfrm>
            <a:off x="0" y="2"/>
            <a:ext cx="12192000" cy="943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701" dirty="0">
              <a:latin typeface="IBM Plex Sans"/>
            </a:endParaRPr>
          </a:p>
        </p:txBody>
      </p:sp>
      <p:pic>
        <p:nvPicPr>
          <p:cNvPr id="12" name="Picture 11" descr="1040_GettyImages-614703824_low.jpg">
            <a:extLst>
              <a:ext uri="{FF2B5EF4-FFF2-40B4-BE49-F238E27FC236}">
                <a16:creationId xmlns:a16="http://schemas.microsoft.com/office/drawing/2014/main" id="{400C96B5-EEE8-864D-9DB4-7CE196DD0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0" t="558" r="18927" b="1754"/>
          <a:stretch/>
        </p:blipFill>
        <p:spPr>
          <a:xfrm>
            <a:off x="6098417" y="922867"/>
            <a:ext cx="6093582" cy="5935134"/>
          </a:xfrm>
          <a:prstGeom prst="rect">
            <a:avLst/>
          </a:prstGeom>
        </p:spPr>
      </p:pic>
      <p:pic>
        <p:nvPicPr>
          <p:cNvPr id="14" name="Picture 13" descr="TechU_logotype_rev_RGB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4" t="37578" r="24160" b="38471"/>
          <a:stretch/>
        </p:blipFill>
        <p:spPr>
          <a:xfrm>
            <a:off x="289907" y="264072"/>
            <a:ext cx="1360778" cy="402393"/>
          </a:xfrm>
          <a:prstGeom prst="rect">
            <a:avLst/>
          </a:prstGeom>
        </p:spPr>
      </p:pic>
      <p:pic>
        <p:nvPicPr>
          <p:cNvPr id="19" name="Picture 18" descr="IBM_logo_REV_Reg-Spacing-600px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834" y="0"/>
            <a:ext cx="1403166" cy="95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56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6098" y="892179"/>
            <a:ext cx="11706069" cy="2515126"/>
          </a:xfrm>
        </p:spPr>
        <p:txBody>
          <a:bodyPr/>
          <a:lstStyle>
            <a:lvl4pPr marL="680188" indent="0"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98" y="3625968"/>
            <a:ext cx="11706069" cy="2679699"/>
          </a:xfrm>
        </p:spPr>
        <p:txBody>
          <a:bodyPr/>
          <a:lstStyle>
            <a:lvl4pPr marL="680188" indent="0"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CADA7-6179-435C-9C9A-F61390BAF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A66D22-9F89-4E17-AAD0-D712F30D93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315A24-AF37-4473-B4B1-8F1A28B6BE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57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256099" y="900649"/>
            <a:ext cx="5596381" cy="5347151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66800" y="900649"/>
            <a:ext cx="5695368" cy="5347151"/>
          </a:xfrm>
        </p:spPr>
        <p:txBody>
          <a:bodyPr/>
          <a:lstStyle>
            <a:lvl4pPr marL="680188" indent="0"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850BF8-E896-4FE3-AF7F-9E5CFC34CA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76EFD-0B19-48DA-8B96-05C97EC183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2C908EE-4D86-4786-8632-689C4A18D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63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943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56099" y="840232"/>
            <a:ext cx="11706068" cy="551383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F1EE16-DB37-4F1F-AE94-AA5075AE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549082-391F-4918-9252-3B9610929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BD9364-D9E9-4A68-AF4C-24B4A50074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255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6102" y="942980"/>
            <a:ext cx="11706066" cy="2515126"/>
          </a:xfrm>
        </p:spPr>
        <p:txBody>
          <a:bodyPr/>
          <a:lstStyle>
            <a:lvl4pPr marL="680188" indent="0"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102" y="3610513"/>
            <a:ext cx="11706066" cy="2679699"/>
          </a:xfrm>
        </p:spPr>
        <p:txBody>
          <a:bodyPr/>
          <a:lstStyle>
            <a:lvl4pPr marL="680188" indent="0"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83841-6F9B-4F56-AE8F-4F7D41CC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CEC829-A4EF-405F-803E-2716F83358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BF70C1-0092-4D2E-AF4E-430DCE21DD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857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/>
          <p:cNvSpPr>
            <a:spLocks noGrp="1"/>
          </p:cNvSpPr>
          <p:nvPr>
            <p:ph type="clipArt" sz="half" idx="1"/>
          </p:nvPr>
        </p:nvSpPr>
        <p:spPr>
          <a:xfrm>
            <a:off x="256100" y="866771"/>
            <a:ext cx="5596381" cy="5347151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0542" y="866771"/>
            <a:ext cx="5746425" cy="5347151"/>
          </a:xfrm>
        </p:spPr>
        <p:txBody>
          <a:bodyPr/>
          <a:lstStyle>
            <a:lvl4pPr marL="680188" indent="0">
              <a:buNone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5FF6A-74F4-4C6D-93BF-BC475399B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76B50-6D08-4525-B03B-99EFE8878D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8C6D0-AEA5-402E-918C-BA6D7B82B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630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32329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76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2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9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288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8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2/26/2020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224279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97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7" r:id="rId1"/>
    <p:sldLayoutId id="2147484258" r:id="rId2"/>
    <p:sldLayoutId id="2147484259" r:id="rId3"/>
    <p:sldLayoutId id="2147484260" r:id="rId4"/>
    <p:sldLayoutId id="2147484261" r:id="rId5"/>
    <p:sldLayoutId id="2147484262" r:id="rId6"/>
    <p:sldLayoutId id="2147484263" r:id="rId7"/>
    <p:sldLayoutId id="2147484264" r:id="rId8"/>
    <p:sldLayoutId id="2147484265" r:id="rId9"/>
    <p:sldLayoutId id="2147484266" r:id="rId10"/>
    <p:sldLayoutId id="2147484267" r:id="rId11"/>
    <p:sldLayoutId id="2147484268" r:id="rId12"/>
    <p:sldLayoutId id="2147484270" r:id="rId13"/>
    <p:sldLayoutId id="2147484271" r:id="rId14"/>
    <p:sldLayoutId id="2147484272" r:id="rId15"/>
    <p:sldLayoutId id="2147484249" r:id="rId16"/>
    <p:sldLayoutId id="2147484232" r:id="rId17"/>
    <p:sldLayoutId id="2147484244" r:id="rId18"/>
    <p:sldLayoutId id="2147484245" r:id="rId19"/>
    <p:sldLayoutId id="2147484246" r:id="rId20"/>
    <p:sldLayoutId id="2147484205" r:id="rId21"/>
    <p:sldLayoutId id="2147484206" r:id="rId22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bm/db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329" y="1041953"/>
            <a:ext cx="9177772" cy="226730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267" dirty="0"/>
              <a:t>z/OS DevOps </a:t>
            </a:r>
            <a:br>
              <a:rPr lang="en-US" sz="4267" dirty="0"/>
            </a:br>
            <a:r>
              <a:rPr lang="en-US" sz="4267" dirty="0"/>
              <a:t>End-to-End Overview</a:t>
            </a:r>
            <a:br>
              <a:rPr lang="en-US" sz="4267" dirty="0"/>
            </a:br>
            <a:r>
              <a:rPr lang="en-US" sz="4267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68691" y="5031964"/>
            <a:ext cx="5328073" cy="1568165"/>
          </a:xfrm>
        </p:spPr>
        <p:txBody>
          <a:bodyPr>
            <a:normAutofit/>
          </a:bodyPr>
          <a:lstStyle/>
          <a:p>
            <a:r>
              <a:rPr lang="en-US" b="1" dirty="0">
                <a:latin typeface="IBM Plex Mono" panose="020B0509050203000203" pitchFamily="49" charset="0"/>
              </a:rPr>
              <a:t>Nelson Lopez </a:t>
            </a:r>
          </a:p>
          <a:p>
            <a:r>
              <a:rPr lang="en-US" b="1" dirty="0">
                <a:latin typeface="IBM Plex Mono" panose="020B0509050203000203" pitchFamily="49" charset="0"/>
              </a:rPr>
              <a:t>Z DevOps Transformation Specialist</a:t>
            </a:r>
          </a:p>
          <a:p>
            <a:r>
              <a:rPr lang="en-US" b="1" dirty="0">
                <a:latin typeface="IBM Plex Mono" panose="020B0509050203000203" pitchFamily="49" charset="0"/>
              </a:rPr>
              <a:t>Nelson.lopez59@hotmail.com</a:t>
            </a:r>
          </a:p>
        </p:txBody>
      </p:sp>
    </p:spTree>
    <p:extLst>
      <p:ext uri="{BB962C8B-B14F-4D97-AF65-F5344CB8AC3E}">
        <p14:creationId xmlns:p14="http://schemas.microsoft.com/office/powerpoint/2010/main" val="1358276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3EC8A51-BDAD-40C5-BEB4-4792ED8B8DE3}"/>
              </a:ext>
            </a:extLst>
          </p:cNvPr>
          <p:cNvSpPr/>
          <p:nvPr/>
        </p:nvSpPr>
        <p:spPr>
          <a:xfrm>
            <a:off x="4042504" y="2744122"/>
            <a:ext cx="8149497" cy="4144495"/>
          </a:xfrm>
          <a:prstGeom prst="roundRect">
            <a:avLst/>
          </a:prstGeom>
          <a:gradFill flip="none" rotWithShape="0">
            <a:gsLst>
              <a:gs pos="84000">
                <a:schemeClr val="tx2">
                  <a:lumMod val="45000"/>
                </a:schemeClr>
              </a:gs>
              <a:gs pos="100000">
                <a:schemeClr val="tx1">
                  <a:lumMod val="50000"/>
                  <a:lumOff val="50000"/>
                  <a:alpha val="99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rnd"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112123"/>
                      <a:gd name="connsiteY0" fmla="*/ 507494 h 3044902"/>
                      <a:gd name="connsiteX1" fmla="*/ 507494 w 6112123"/>
                      <a:gd name="connsiteY1" fmla="*/ 0 h 3044902"/>
                      <a:gd name="connsiteX2" fmla="*/ 5604629 w 6112123"/>
                      <a:gd name="connsiteY2" fmla="*/ 0 h 3044902"/>
                      <a:gd name="connsiteX3" fmla="*/ 6112123 w 6112123"/>
                      <a:gd name="connsiteY3" fmla="*/ 507494 h 3044902"/>
                      <a:gd name="connsiteX4" fmla="*/ 6112123 w 6112123"/>
                      <a:gd name="connsiteY4" fmla="*/ 2537408 h 3044902"/>
                      <a:gd name="connsiteX5" fmla="*/ 5604629 w 6112123"/>
                      <a:gd name="connsiteY5" fmla="*/ 3044902 h 3044902"/>
                      <a:gd name="connsiteX6" fmla="*/ 507494 w 6112123"/>
                      <a:gd name="connsiteY6" fmla="*/ 3044902 h 3044902"/>
                      <a:gd name="connsiteX7" fmla="*/ 0 w 6112123"/>
                      <a:gd name="connsiteY7" fmla="*/ 2537408 h 3044902"/>
                      <a:gd name="connsiteX8" fmla="*/ 0 w 6112123"/>
                      <a:gd name="connsiteY8" fmla="*/ 507494 h 30449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112123" h="3044902" fill="none" extrusionOk="0">
                        <a:moveTo>
                          <a:pt x="0" y="507494"/>
                        </a:moveTo>
                        <a:cubicBezTo>
                          <a:pt x="-31075" y="222187"/>
                          <a:pt x="237915" y="8752"/>
                          <a:pt x="507494" y="0"/>
                        </a:cubicBezTo>
                        <a:cubicBezTo>
                          <a:pt x="1811249" y="130954"/>
                          <a:pt x="3743681" y="43574"/>
                          <a:pt x="5604629" y="0"/>
                        </a:cubicBezTo>
                        <a:cubicBezTo>
                          <a:pt x="5892237" y="11286"/>
                          <a:pt x="6139835" y="261158"/>
                          <a:pt x="6112123" y="507494"/>
                        </a:cubicBezTo>
                        <a:cubicBezTo>
                          <a:pt x="5961684" y="1208349"/>
                          <a:pt x="6198002" y="2230351"/>
                          <a:pt x="6112123" y="2537408"/>
                        </a:cubicBezTo>
                        <a:cubicBezTo>
                          <a:pt x="6060304" y="2826198"/>
                          <a:pt x="5852549" y="3022573"/>
                          <a:pt x="5604629" y="3044902"/>
                        </a:cubicBezTo>
                        <a:cubicBezTo>
                          <a:pt x="4694291" y="3200099"/>
                          <a:pt x="2249063" y="3207922"/>
                          <a:pt x="507494" y="3044902"/>
                        </a:cubicBezTo>
                        <a:cubicBezTo>
                          <a:pt x="228576" y="3026466"/>
                          <a:pt x="-46321" y="2844736"/>
                          <a:pt x="0" y="2537408"/>
                        </a:cubicBezTo>
                        <a:cubicBezTo>
                          <a:pt x="64656" y="1953974"/>
                          <a:pt x="-17807" y="970213"/>
                          <a:pt x="0" y="507494"/>
                        </a:cubicBezTo>
                        <a:close/>
                      </a:path>
                      <a:path w="6112123" h="3044902" stroke="0" extrusionOk="0">
                        <a:moveTo>
                          <a:pt x="0" y="507494"/>
                        </a:moveTo>
                        <a:cubicBezTo>
                          <a:pt x="-15080" y="217911"/>
                          <a:pt x="206661" y="7713"/>
                          <a:pt x="507494" y="0"/>
                        </a:cubicBezTo>
                        <a:cubicBezTo>
                          <a:pt x="1068375" y="132882"/>
                          <a:pt x="4956110" y="-84951"/>
                          <a:pt x="5604629" y="0"/>
                        </a:cubicBezTo>
                        <a:cubicBezTo>
                          <a:pt x="5861415" y="22944"/>
                          <a:pt x="6110396" y="236758"/>
                          <a:pt x="6112123" y="507494"/>
                        </a:cubicBezTo>
                        <a:cubicBezTo>
                          <a:pt x="6132310" y="836538"/>
                          <a:pt x="6264603" y="1690764"/>
                          <a:pt x="6112123" y="2537408"/>
                        </a:cubicBezTo>
                        <a:cubicBezTo>
                          <a:pt x="6151833" y="2822400"/>
                          <a:pt x="5902966" y="3007742"/>
                          <a:pt x="5604629" y="3044902"/>
                        </a:cubicBezTo>
                        <a:cubicBezTo>
                          <a:pt x="4360773" y="3132541"/>
                          <a:pt x="2185700" y="2972223"/>
                          <a:pt x="507494" y="3044902"/>
                        </a:cubicBezTo>
                        <a:cubicBezTo>
                          <a:pt x="223683" y="3011241"/>
                          <a:pt x="-17917" y="2842588"/>
                          <a:pt x="0" y="2537408"/>
                        </a:cubicBezTo>
                        <a:cubicBezTo>
                          <a:pt x="-38581" y="1538369"/>
                          <a:pt x="63341" y="1395045"/>
                          <a:pt x="0" y="50749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D399AEA-70F6-42F5-9CBC-EB26B108940C}"/>
              </a:ext>
            </a:extLst>
          </p:cNvPr>
          <p:cNvSpPr txBox="1">
            <a:spLocks/>
          </p:cNvSpPr>
          <p:nvPr/>
        </p:nvSpPr>
        <p:spPr>
          <a:xfrm>
            <a:off x="220643" y="84626"/>
            <a:ext cx="11630733" cy="603981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 b="0" i="0" u="none" strike="noStrike" cap="none" spc="0" baseline="0">
                <a:ln>
                  <a:noFill/>
                </a:ln>
                <a:solidFill>
                  <a:srgbClr val="619AEC"/>
                </a:solidFill>
                <a:uFillTx/>
                <a:latin typeface="+mn-lt"/>
                <a:ea typeface="IBM Plex Sans" charset="0"/>
                <a:cs typeface="IBM Plex Sans" charset="0"/>
                <a:sym typeface="Arial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2670C3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>
              <a:defRPr/>
            </a:pPr>
            <a:r>
              <a:rPr lang="en-US" sz="4267" dirty="0">
                <a:solidFill>
                  <a:schemeClr val="bg1"/>
                </a:solidFill>
              </a:rPr>
              <a:t>DBB Architecture </a:t>
            </a:r>
            <a:r>
              <a:rPr lang="en-US" sz="4000" dirty="0">
                <a:solidFill>
                  <a:schemeClr val="bg1"/>
                </a:solidFill>
              </a:rPr>
              <a:t>(Continuous Integration Phase)</a:t>
            </a:r>
            <a:r>
              <a:rPr lang="en-US" sz="4267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3" name="Rectangle 28">
            <a:extLst>
              <a:ext uri="{FF2B5EF4-FFF2-40B4-BE49-F238E27FC236}">
                <a16:creationId xmlns:a16="http://schemas.microsoft.com/office/drawing/2014/main" id="{2961FD2B-7609-442E-A411-16BFEB138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3780" y="3703459"/>
            <a:ext cx="2447691" cy="195899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headEnd/>
            <a:tailEnd/>
          </a:ln>
          <a:effectLst>
            <a:outerShdw blurRad="50800" dist="50800" dir="5400000" algn="ctr" rotWithShape="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6750B4-E848-4EDA-814B-0EA3F8B1C4C9}"/>
              </a:ext>
            </a:extLst>
          </p:cNvPr>
          <p:cNvSpPr txBox="1"/>
          <p:nvPr/>
        </p:nvSpPr>
        <p:spPr>
          <a:xfrm>
            <a:off x="8048720" y="4596751"/>
            <a:ext cx="2005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400" b="1" dirty="0">
                <a:cs typeface="Arial" panose="020B0604020202020204" pitchFamily="34" charset="0"/>
              </a:rPr>
              <a:t>Groovy Build scripts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222B5AB-C199-499C-9A19-CF9D2A944D56}"/>
              </a:ext>
            </a:extLst>
          </p:cNvPr>
          <p:cNvGrpSpPr/>
          <p:nvPr/>
        </p:nvGrpSpPr>
        <p:grpSpPr>
          <a:xfrm>
            <a:off x="6089808" y="2939915"/>
            <a:ext cx="1074877" cy="345664"/>
            <a:chOff x="5198833" y="259979"/>
            <a:chExt cx="883085" cy="300455"/>
          </a:xfrm>
        </p:grpSpPr>
        <p:sp>
          <p:nvSpPr>
            <p:cNvPr id="87" name="Rectangle 18">
              <a:extLst>
                <a:ext uri="{FF2B5EF4-FFF2-40B4-BE49-F238E27FC236}">
                  <a16:creationId xmlns:a16="http://schemas.microsoft.com/office/drawing/2014/main" id="{80E863CF-2A00-44B6-A896-4143EBF6D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8833" y="259979"/>
              <a:ext cx="883085" cy="3004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 sz="1467"/>
            </a:p>
          </p:txBody>
        </p:sp>
        <p:pic>
          <p:nvPicPr>
            <p:cNvPr id="88" name="Image 55">
              <a:extLst>
                <a:ext uri="{FF2B5EF4-FFF2-40B4-BE49-F238E27FC236}">
                  <a16:creationId xmlns:a16="http://schemas.microsoft.com/office/drawing/2014/main" id="{C4589A4B-9020-457A-A722-ECC7E6458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5283" y="316775"/>
              <a:ext cx="480010" cy="153445"/>
            </a:xfrm>
            <a:prstGeom prst="rect">
              <a:avLst/>
            </a:prstGeom>
          </p:spPr>
        </p:pic>
        <p:pic>
          <p:nvPicPr>
            <p:cNvPr id="89" name="Image 61">
              <a:extLst>
                <a:ext uri="{FF2B5EF4-FFF2-40B4-BE49-F238E27FC236}">
                  <a16:creationId xmlns:a16="http://schemas.microsoft.com/office/drawing/2014/main" id="{ECCC3245-8969-4675-9680-96CE483BB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08" b="93556" l="5745" r="96383">
                          <a14:foregroundMark x1="32128" y1="53699" x2="32128" y2="53699"/>
                          <a14:foregroundMark x1="5745" y1="49403" x2="5745" y2="49403"/>
                          <a14:foregroundMark x1="15745" y1="93556" x2="15745" y2="93556"/>
                          <a14:foregroundMark x1="56596" y1="55370" x2="56596" y2="55370"/>
                          <a14:foregroundMark x1="53404" y1="18616" x2="53404" y2="18616"/>
                          <a14:foregroundMark x1="77872" y1="39379" x2="77872" y2="39379"/>
                          <a14:foregroundMark x1="93191" y1="38186" x2="93191" y2="38186"/>
                          <a14:foregroundMark x1="96383" y1="72076" x2="96383" y2="720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09983" y="301186"/>
              <a:ext cx="160360" cy="218041"/>
            </a:xfrm>
            <a:prstGeom prst="rect">
              <a:avLst/>
            </a:prstGeom>
          </p:spPr>
        </p:pic>
      </p:grpSp>
      <p:sp>
        <p:nvSpPr>
          <p:cNvPr id="74" name="Rectangle 28">
            <a:extLst>
              <a:ext uri="{FF2B5EF4-FFF2-40B4-BE49-F238E27FC236}">
                <a16:creationId xmlns:a16="http://schemas.microsoft.com/office/drawing/2014/main" id="{A2061535-97B9-49B2-B53D-DDE75DEEE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3661" y="3148755"/>
            <a:ext cx="1142769" cy="2590885"/>
          </a:xfrm>
          <a:prstGeom prst="rect">
            <a:avLst/>
          </a:prstGeom>
          <a:gradFill flip="none" rotWithShape="1">
            <a:gsLst>
              <a:gs pos="93000">
                <a:schemeClr val="tx2">
                  <a:lumMod val="75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en-US" sz="12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AutoShape 26">
            <a:extLst>
              <a:ext uri="{FF2B5EF4-FFF2-40B4-BE49-F238E27FC236}">
                <a16:creationId xmlns:a16="http://schemas.microsoft.com/office/drawing/2014/main" id="{F73EB77B-C166-45C0-8608-C65D206B9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7868" y="3571425"/>
            <a:ext cx="540629" cy="479260"/>
          </a:xfrm>
          <a:prstGeom prst="flowChartMagneticDisk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IBM Plex Sans" panose="020B0503050203000203" pitchFamily="34" charset="0"/>
                <a:cs typeface="Arial" panose="020B0604020202020204" pitchFamily="34" charset="0"/>
              </a:rPr>
              <a:t>PDS</a:t>
            </a:r>
          </a:p>
        </p:txBody>
      </p:sp>
      <p:sp>
        <p:nvSpPr>
          <p:cNvPr id="80" name="TextBox 25">
            <a:extLst>
              <a:ext uri="{FF2B5EF4-FFF2-40B4-BE49-F238E27FC236}">
                <a16:creationId xmlns:a16="http://schemas.microsoft.com/office/drawing/2014/main" id="{75B5E0E3-5B85-40F2-B13E-6B9EB486E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5739" y="4552648"/>
            <a:ext cx="1089024" cy="9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67" b="1" dirty="0">
                <a:solidFill>
                  <a:schemeClr val="bg2"/>
                </a:solidFill>
              </a:rPr>
              <a:t>Compile 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67" b="1" dirty="0">
                <a:solidFill>
                  <a:schemeClr val="bg2"/>
                </a:solidFill>
              </a:rPr>
              <a:t>&amp;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67" b="1" dirty="0">
                <a:solidFill>
                  <a:schemeClr val="bg2"/>
                </a:solidFill>
              </a:rPr>
              <a:t>link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D4C5D55E-1746-4857-90EE-3B416AEA5950}"/>
              </a:ext>
            </a:extLst>
          </p:cNvPr>
          <p:cNvCxnSpPr>
            <a:cxnSpLocks/>
          </p:cNvCxnSpPr>
          <p:nvPr/>
        </p:nvCxnSpPr>
        <p:spPr>
          <a:xfrm flipV="1">
            <a:off x="10323579" y="5218634"/>
            <a:ext cx="543388" cy="1"/>
          </a:xfrm>
          <a:prstGeom prst="bentConnector3">
            <a:avLst>
              <a:gd name="adj1" fmla="val 50000"/>
            </a:avLst>
          </a:prstGeom>
          <a:ln w="25400" cap="sq" cmpd="dbl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B314BB7-8399-4513-B0E3-89C6C0C8F0FE}"/>
              </a:ext>
            </a:extLst>
          </p:cNvPr>
          <p:cNvSpPr txBox="1"/>
          <p:nvPr/>
        </p:nvSpPr>
        <p:spPr>
          <a:xfrm>
            <a:off x="7818682" y="4964151"/>
            <a:ext cx="2502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/>
            <a:r>
              <a:rPr lang="en-US" altLang="en-US" sz="1200" b="1" dirty="0">
                <a:cs typeface="Arial" panose="020B0604020202020204" pitchFamily="34" charset="0"/>
              </a:rPr>
              <a:t>Scan, impact analysis, copy to PDS, compile, create artifacts,  &amp; report</a:t>
            </a:r>
            <a:endParaRPr lang="en-US" sz="1600" dirty="0"/>
          </a:p>
        </p:txBody>
      </p:sp>
      <p:sp>
        <p:nvSpPr>
          <p:cNvPr id="86" name="TextBox 25">
            <a:extLst>
              <a:ext uri="{FF2B5EF4-FFF2-40B4-BE49-F238E27FC236}">
                <a16:creationId xmlns:a16="http://schemas.microsoft.com/office/drawing/2014/main" id="{8DB92C9D-A737-4EBE-8378-6A9270762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5081" y="3534182"/>
            <a:ext cx="1750953" cy="307777"/>
          </a:xfrm>
          <a:custGeom>
            <a:avLst/>
            <a:gdLst>
              <a:gd name="connsiteX0" fmla="*/ 0 w 1750953"/>
              <a:gd name="connsiteY0" fmla="*/ 0 h 307777"/>
              <a:gd name="connsiteX1" fmla="*/ 618670 w 1750953"/>
              <a:gd name="connsiteY1" fmla="*/ 0 h 307777"/>
              <a:gd name="connsiteX2" fmla="*/ 1219831 w 1750953"/>
              <a:gd name="connsiteY2" fmla="*/ 0 h 307777"/>
              <a:gd name="connsiteX3" fmla="*/ 1750953 w 1750953"/>
              <a:gd name="connsiteY3" fmla="*/ 0 h 307777"/>
              <a:gd name="connsiteX4" fmla="*/ 1750953 w 1750953"/>
              <a:gd name="connsiteY4" fmla="*/ 307777 h 307777"/>
              <a:gd name="connsiteX5" fmla="*/ 1202321 w 1750953"/>
              <a:gd name="connsiteY5" fmla="*/ 307777 h 307777"/>
              <a:gd name="connsiteX6" fmla="*/ 618670 w 1750953"/>
              <a:gd name="connsiteY6" fmla="*/ 307777 h 307777"/>
              <a:gd name="connsiteX7" fmla="*/ 0 w 1750953"/>
              <a:gd name="connsiteY7" fmla="*/ 307777 h 307777"/>
              <a:gd name="connsiteX8" fmla="*/ 0 w 1750953"/>
              <a:gd name="connsiteY8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0953" h="307777" fill="none" extrusionOk="0">
                <a:moveTo>
                  <a:pt x="0" y="0"/>
                </a:moveTo>
                <a:cubicBezTo>
                  <a:pt x="131061" y="6358"/>
                  <a:pt x="374487" y="-5349"/>
                  <a:pt x="618670" y="0"/>
                </a:cubicBezTo>
                <a:cubicBezTo>
                  <a:pt x="862853" y="5349"/>
                  <a:pt x="1046362" y="15417"/>
                  <a:pt x="1219831" y="0"/>
                </a:cubicBezTo>
                <a:cubicBezTo>
                  <a:pt x="1393300" y="-15417"/>
                  <a:pt x="1492048" y="-9108"/>
                  <a:pt x="1750953" y="0"/>
                </a:cubicBezTo>
                <a:cubicBezTo>
                  <a:pt x="1758296" y="68536"/>
                  <a:pt x="1741756" y="237018"/>
                  <a:pt x="1750953" y="307777"/>
                </a:cubicBezTo>
                <a:cubicBezTo>
                  <a:pt x="1487551" y="299776"/>
                  <a:pt x="1421017" y="301808"/>
                  <a:pt x="1202321" y="307777"/>
                </a:cubicBezTo>
                <a:cubicBezTo>
                  <a:pt x="983625" y="313746"/>
                  <a:pt x="829591" y="319332"/>
                  <a:pt x="618670" y="307777"/>
                </a:cubicBezTo>
                <a:cubicBezTo>
                  <a:pt x="407749" y="296222"/>
                  <a:pt x="279812" y="325063"/>
                  <a:pt x="0" y="307777"/>
                </a:cubicBezTo>
                <a:cubicBezTo>
                  <a:pt x="-1400" y="202343"/>
                  <a:pt x="-12793" y="113495"/>
                  <a:pt x="0" y="0"/>
                </a:cubicBezTo>
                <a:close/>
              </a:path>
              <a:path w="1750953" h="307777" stroke="0" extrusionOk="0">
                <a:moveTo>
                  <a:pt x="0" y="0"/>
                </a:moveTo>
                <a:cubicBezTo>
                  <a:pt x="192991" y="23974"/>
                  <a:pt x="362120" y="-18595"/>
                  <a:pt x="566141" y="0"/>
                </a:cubicBezTo>
                <a:cubicBezTo>
                  <a:pt x="770162" y="18595"/>
                  <a:pt x="915510" y="-1002"/>
                  <a:pt x="1097264" y="0"/>
                </a:cubicBezTo>
                <a:cubicBezTo>
                  <a:pt x="1279018" y="1002"/>
                  <a:pt x="1518910" y="-6085"/>
                  <a:pt x="1750953" y="0"/>
                </a:cubicBezTo>
                <a:cubicBezTo>
                  <a:pt x="1756391" y="133970"/>
                  <a:pt x="1746796" y="197125"/>
                  <a:pt x="1750953" y="307777"/>
                </a:cubicBezTo>
                <a:cubicBezTo>
                  <a:pt x="1523337" y="324651"/>
                  <a:pt x="1329858" y="329054"/>
                  <a:pt x="1202321" y="307777"/>
                </a:cubicBezTo>
                <a:cubicBezTo>
                  <a:pt x="1074784" y="286500"/>
                  <a:pt x="707775" y="294080"/>
                  <a:pt x="583651" y="307777"/>
                </a:cubicBezTo>
                <a:cubicBezTo>
                  <a:pt x="459527" y="321475"/>
                  <a:pt x="134010" y="314282"/>
                  <a:pt x="0" y="307777"/>
                </a:cubicBezTo>
                <a:cubicBezTo>
                  <a:pt x="-6096" y="178844"/>
                  <a:pt x="1978" y="79401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400" b="1" i="1" dirty="0"/>
              <a:t>MVS Java API’s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E3FED1-196B-40EB-BA47-BFC4D6C267F9}"/>
              </a:ext>
            </a:extLst>
          </p:cNvPr>
          <p:cNvGrpSpPr/>
          <p:nvPr/>
        </p:nvGrpSpPr>
        <p:grpSpPr>
          <a:xfrm>
            <a:off x="264430" y="1420638"/>
            <a:ext cx="2348492" cy="1198749"/>
            <a:chOff x="198322" y="1065478"/>
            <a:chExt cx="1761369" cy="899062"/>
          </a:xfrm>
        </p:grpSpPr>
        <p:sp>
          <p:nvSpPr>
            <p:cNvPr id="96" name="Rectangle 2">
              <a:extLst>
                <a:ext uri="{FF2B5EF4-FFF2-40B4-BE49-F238E27FC236}">
                  <a16:creationId xmlns:a16="http://schemas.microsoft.com/office/drawing/2014/main" id="{1115EB28-6500-4DA5-A772-BF8FE4F5E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22" y="1065478"/>
              <a:ext cx="1761369" cy="899062"/>
            </a:xfrm>
            <a:custGeom>
              <a:avLst/>
              <a:gdLst>
                <a:gd name="connsiteX0" fmla="*/ 0 w 1761369"/>
                <a:gd name="connsiteY0" fmla="*/ 0 h 899062"/>
                <a:gd name="connsiteX1" fmla="*/ 569509 w 1761369"/>
                <a:gd name="connsiteY1" fmla="*/ 0 h 899062"/>
                <a:gd name="connsiteX2" fmla="*/ 1156632 w 1761369"/>
                <a:gd name="connsiteY2" fmla="*/ 0 h 899062"/>
                <a:gd name="connsiteX3" fmla="*/ 1761369 w 1761369"/>
                <a:gd name="connsiteY3" fmla="*/ 0 h 899062"/>
                <a:gd name="connsiteX4" fmla="*/ 1761369 w 1761369"/>
                <a:gd name="connsiteY4" fmla="*/ 449531 h 899062"/>
                <a:gd name="connsiteX5" fmla="*/ 1761369 w 1761369"/>
                <a:gd name="connsiteY5" fmla="*/ 899062 h 899062"/>
                <a:gd name="connsiteX6" fmla="*/ 1174246 w 1761369"/>
                <a:gd name="connsiteY6" fmla="*/ 899062 h 899062"/>
                <a:gd name="connsiteX7" fmla="*/ 622350 w 1761369"/>
                <a:gd name="connsiteY7" fmla="*/ 899062 h 899062"/>
                <a:gd name="connsiteX8" fmla="*/ 0 w 1761369"/>
                <a:gd name="connsiteY8" fmla="*/ 899062 h 899062"/>
                <a:gd name="connsiteX9" fmla="*/ 0 w 1761369"/>
                <a:gd name="connsiteY9" fmla="*/ 458522 h 899062"/>
                <a:gd name="connsiteX10" fmla="*/ 0 w 1761369"/>
                <a:gd name="connsiteY10" fmla="*/ 0 h 8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1369" h="899062" fill="none" extrusionOk="0">
                  <a:moveTo>
                    <a:pt x="0" y="0"/>
                  </a:moveTo>
                  <a:cubicBezTo>
                    <a:pt x="245964" y="-58480"/>
                    <a:pt x="347013" y="40718"/>
                    <a:pt x="569509" y="0"/>
                  </a:cubicBezTo>
                  <a:cubicBezTo>
                    <a:pt x="792005" y="-40718"/>
                    <a:pt x="964980" y="46061"/>
                    <a:pt x="1156632" y="0"/>
                  </a:cubicBezTo>
                  <a:cubicBezTo>
                    <a:pt x="1348284" y="-46061"/>
                    <a:pt x="1599512" y="52914"/>
                    <a:pt x="1761369" y="0"/>
                  </a:cubicBezTo>
                  <a:cubicBezTo>
                    <a:pt x="1805252" y="187548"/>
                    <a:pt x="1712869" y="342764"/>
                    <a:pt x="1761369" y="449531"/>
                  </a:cubicBezTo>
                  <a:cubicBezTo>
                    <a:pt x="1809869" y="556298"/>
                    <a:pt x="1732522" y="706277"/>
                    <a:pt x="1761369" y="899062"/>
                  </a:cubicBezTo>
                  <a:cubicBezTo>
                    <a:pt x="1622766" y="950453"/>
                    <a:pt x="1391403" y="841523"/>
                    <a:pt x="1174246" y="899062"/>
                  </a:cubicBezTo>
                  <a:cubicBezTo>
                    <a:pt x="957089" y="956601"/>
                    <a:pt x="761816" y="856148"/>
                    <a:pt x="622350" y="899062"/>
                  </a:cubicBezTo>
                  <a:cubicBezTo>
                    <a:pt x="482884" y="941976"/>
                    <a:pt x="196500" y="879720"/>
                    <a:pt x="0" y="899062"/>
                  </a:cubicBezTo>
                  <a:cubicBezTo>
                    <a:pt x="-39542" y="722647"/>
                    <a:pt x="51318" y="563693"/>
                    <a:pt x="0" y="458522"/>
                  </a:cubicBezTo>
                  <a:cubicBezTo>
                    <a:pt x="-51318" y="353351"/>
                    <a:pt x="9027" y="203034"/>
                    <a:pt x="0" y="0"/>
                  </a:cubicBezTo>
                  <a:close/>
                </a:path>
                <a:path w="1761369" h="899062" stroke="0" extrusionOk="0">
                  <a:moveTo>
                    <a:pt x="0" y="0"/>
                  </a:moveTo>
                  <a:cubicBezTo>
                    <a:pt x="117976" y="-31784"/>
                    <a:pt x="304520" y="67883"/>
                    <a:pt x="569509" y="0"/>
                  </a:cubicBezTo>
                  <a:cubicBezTo>
                    <a:pt x="834498" y="-67883"/>
                    <a:pt x="957047" y="41137"/>
                    <a:pt x="1103791" y="0"/>
                  </a:cubicBezTo>
                  <a:cubicBezTo>
                    <a:pt x="1250535" y="-41137"/>
                    <a:pt x="1495910" y="43026"/>
                    <a:pt x="1761369" y="0"/>
                  </a:cubicBezTo>
                  <a:cubicBezTo>
                    <a:pt x="1803110" y="216603"/>
                    <a:pt x="1731785" y="348970"/>
                    <a:pt x="1761369" y="440540"/>
                  </a:cubicBezTo>
                  <a:cubicBezTo>
                    <a:pt x="1790953" y="532110"/>
                    <a:pt x="1743575" y="681081"/>
                    <a:pt x="1761369" y="899062"/>
                  </a:cubicBezTo>
                  <a:cubicBezTo>
                    <a:pt x="1640913" y="918498"/>
                    <a:pt x="1416037" y="890003"/>
                    <a:pt x="1209473" y="899062"/>
                  </a:cubicBezTo>
                  <a:cubicBezTo>
                    <a:pt x="1002909" y="908121"/>
                    <a:pt x="908432" y="892420"/>
                    <a:pt x="657578" y="899062"/>
                  </a:cubicBezTo>
                  <a:cubicBezTo>
                    <a:pt x="406724" y="905704"/>
                    <a:pt x="236647" y="891521"/>
                    <a:pt x="0" y="899062"/>
                  </a:cubicBezTo>
                  <a:cubicBezTo>
                    <a:pt x="-24776" y="754376"/>
                    <a:pt x="11907" y="653841"/>
                    <a:pt x="0" y="476503"/>
                  </a:cubicBezTo>
                  <a:cubicBezTo>
                    <a:pt x="-11907" y="299165"/>
                    <a:pt x="54145" y="23177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Times New Roman" panose="02020603050405020304" pitchFamily="18" charset="0"/>
                <a:buNone/>
              </a:pPr>
              <a:endParaRPr lang="en-US" altLang="en-US" sz="1467" dirty="0"/>
            </a:p>
          </p:txBody>
        </p:sp>
        <p:sp>
          <p:nvSpPr>
            <p:cNvPr id="97" name="TextBox 25">
              <a:extLst>
                <a:ext uri="{FF2B5EF4-FFF2-40B4-BE49-F238E27FC236}">
                  <a16:creationId xmlns:a16="http://schemas.microsoft.com/office/drawing/2014/main" id="{2D7F3631-CEA4-448A-A7FE-92A8F05B8C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887" y="1642710"/>
              <a:ext cx="1684819" cy="20774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Status, logs and links to reports</a:t>
              </a:r>
            </a:p>
          </p:txBody>
        </p:sp>
        <p:pic>
          <p:nvPicPr>
            <p:cNvPr id="98" name="Image 59">
              <a:extLst>
                <a:ext uri="{FF2B5EF4-FFF2-40B4-BE49-F238E27FC236}">
                  <a16:creationId xmlns:a16="http://schemas.microsoft.com/office/drawing/2014/main" id="{08BB5087-1778-43A4-A28D-997E1E359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1429" l="9375" r="90625">
                          <a14:foregroundMark x1="50000" y1="8000" x2="50000" y2="8000"/>
                          <a14:foregroundMark x1="42014" y1="14286" x2="42014" y2="14286"/>
                          <a14:foregroundMark x1="49653" y1="52000" x2="49653" y2="52000"/>
                          <a14:foregroundMark x1="50347" y1="52571" x2="50000" y2="55429"/>
                          <a14:foregroundMark x1="50000" y1="57714" x2="50000" y2="57714"/>
                          <a14:foregroundMark x1="51736" y1="58286" x2="51736" y2="58286"/>
                          <a14:foregroundMark x1="43056" y1="44000" x2="43056" y2="44000"/>
                          <a14:foregroundMark x1="49306" y1="51429" x2="49306" y2="51429"/>
                          <a14:foregroundMark x1="40278" y1="28000" x2="40278" y2="28000"/>
                          <a14:foregroundMark x1="13194" y1="77143" x2="13194" y2="77143"/>
                          <a14:foregroundMark x1="14931" y1="77143" x2="14931" y2="77143"/>
                          <a14:foregroundMark x1="21528" y1="85143" x2="21528" y2="85143"/>
                          <a14:foregroundMark x1="34722" y1="83429" x2="34722" y2="83429"/>
                          <a14:foregroundMark x1="49306" y1="79429" x2="49306" y2="79429"/>
                          <a14:foregroundMark x1="70139" y1="81143" x2="70139" y2="81143"/>
                          <a14:foregroundMark x1="85417" y1="83429" x2="85417" y2="83429"/>
                          <a14:foregroundMark x1="62847" y1="70857" x2="62847" y2="70857"/>
                          <a14:foregroundMark x1="45486" y1="4571" x2="45486" y2="4571"/>
                          <a14:foregroundMark x1="59375" y1="48000" x2="59375" y2="48000"/>
                          <a14:foregroundMark x1="52431" y1="50286" x2="52431" y2="50286"/>
                          <a14:foregroundMark x1="53819" y1="49143" x2="53819" y2="49143"/>
                          <a14:foregroundMark x1="57639" y1="48000" x2="57639" y2="48000"/>
                          <a14:foregroundMark x1="34375" y1="82857" x2="34375" y2="82857"/>
                          <a14:foregroundMark x1="42361" y1="83429" x2="42361" y2="83429"/>
                          <a14:foregroundMark x1="49653" y1="74286" x2="49653" y2="74286"/>
                          <a14:foregroundMark x1="54514" y1="88571" x2="54514" y2="88571"/>
                          <a14:foregroundMark x1="63194" y1="83429" x2="63194" y2="83429"/>
                          <a14:foregroundMark x1="71181" y1="87429" x2="71181" y2="87429"/>
                          <a14:foregroundMark x1="78472" y1="83429" x2="78472" y2="83429"/>
                          <a14:foregroundMark x1="90972" y1="78857" x2="90972" y2="78857"/>
                          <a14:foregroundMark x1="82986" y1="91429" x2="82986" y2="91429"/>
                          <a14:backgroundMark x1="17014" y1="15429" x2="25000" y2="56571"/>
                          <a14:backgroundMark x1="25000" y1="56571" x2="27083" y2="56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887" y="1126696"/>
              <a:ext cx="674938" cy="4011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D8ADD8-C207-4F34-A199-3BA690E599C2}"/>
              </a:ext>
            </a:extLst>
          </p:cNvPr>
          <p:cNvGrpSpPr/>
          <p:nvPr/>
        </p:nvGrpSpPr>
        <p:grpSpPr>
          <a:xfrm>
            <a:off x="458994" y="3704257"/>
            <a:ext cx="3977100" cy="1367230"/>
            <a:chOff x="344245" y="2778193"/>
            <a:chExt cx="2982825" cy="102542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C5CBCE2-DCA0-4871-8A05-7A342973E0FE}"/>
                </a:ext>
              </a:extLst>
            </p:cNvPr>
            <p:cNvGrpSpPr/>
            <p:nvPr/>
          </p:nvGrpSpPr>
          <p:grpSpPr>
            <a:xfrm>
              <a:off x="344245" y="2804646"/>
              <a:ext cx="2982825" cy="998970"/>
              <a:chOff x="344245" y="2804646"/>
              <a:chExt cx="2982825" cy="998970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8CD258FC-8813-4F5B-94BE-C6FCE40A6726}"/>
                  </a:ext>
                </a:extLst>
              </p:cNvPr>
              <p:cNvGrpSpPr/>
              <p:nvPr/>
            </p:nvGrpSpPr>
            <p:grpSpPr>
              <a:xfrm>
                <a:off x="344245" y="2804646"/>
                <a:ext cx="1441376" cy="998970"/>
                <a:chOff x="-1293957" y="2840638"/>
                <a:chExt cx="2161634" cy="1599342"/>
              </a:xfrm>
            </p:grpSpPr>
            <p:sp>
              <p:nvSpPr>
                <p:cNvPr id="107" name="Rectangle 2">
                  <a:extLst>
                    <a:ext uri="{FF2B5EF4-FFF2-40B4-BE49-F238E27FC236}">
                      <a16:creationId xmlns:a16="http://schemas.microsoft.com/office/drawing/2014/main" id="{D61A324B-A72D-493D-8C1E-E339E4FAF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1293957" y="2840638"/>
                  <a:ext cx="2161634" cy="1599342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 w="6350" cap="sq">
                  <a:solidFill>
                    <a:schemeClr val="bg1">
                      <a:lumMod val="65000"/>
                    </a:schemeClr>
                  </a:solidFill>
                  <a:miter lim="800000"/>
                  <a:headEnd/>
                  <a:tailEnd/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1441376"/>
                            <a:gd name="connsiteY0" fmla="*/ 0 h 998970"/>
                            <a:gd name="connsiteX1" fmla="*/ 466045 w 1441376"/>
                            <a:gd name="connsiteY1" fmla="*/ 0 h 998970"/>
                            <a:gd name="connsiteX2" fmla="*/ 946504 w 1441376"/>
                            <a:gd name="connsiteY2" fmla="*/ 0 h 998970"/>
                            <a:gd name="connsiteX3" fmla="*/ 1441376 w 1441376"/>
                            <a:gd name="connsiteY3" fmla="*/ 0 h 998970"/>
                            <a:gd name="connsiteX4" fmla="*/ 1441376 w 1441376"/>
                            <a:gd name="connsiteY4" fmla="*/ 499485 h 998970"/>
                            <a:gd name="connsiteX5" fmla="*/ 1441376 w 1441376"/>
                            <a:gd name="connsiteY5" fmla="*/ 998970 h 998970"/>
                            <a:gd name="connsiteX6" fmla="*/ 960917 w 1441376"/>
                            <a:gd name="connsiteY6" fmla="*/ 998970 h 998970"/>
                            <a:gd name="connsiteX7" fmla="*/ 509286 w 1441376"/>
                            <a:gd name="connsiteY7" fmla="*/ 998970 h 998970"/>
                            <a:gd name="connsiteX8" fmla="*/ 0 w 1441376"/>
                            <a:gd name="connsiteY8" fmla="*/ 998970 h 998970"/>
                            <a:gd name="connsiteX9" fmla="*/ 0 w 1441376"/>
                            <a:gd name="connsiteY9" fmla="*/ 509475 h 998970"/>
                            <a:gd name="connsiteX10" fmla="*/ 0 w 1441376"/>
                            <a:gd name="connsiteY10" fmla="*/ 0 h 998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</a:cxnLst>
                          <a:rect l="l" t="t" r="r" b="b"/>
                          <a:pathLst>
                            <a:path w="1441376" h="998970" fill="none" extrusionOk="0">
                              <a:moveTo>
                                <a:pt x="0" y="0"/>
                              </a:moveTo>
                              <a:cubicBezTo>
                                <a:pt x="191614" y="-33235"/>
                                <a:pt x="240404" y="30252"/>
                                <a:pt x="466045" y="0"/>
                              </a:cubicBezTo>
                              <a:cubicBezTo>
                                <a:pt x="691687" y="-30252"/>
                                <a:pt x="749607" y="32694"/>
                                <a:pt x="946504" y="0"/>
                              </a:cubicBezTo>
                              <a:cubicBezTo>
                                <a:pt x="1143401" y="-32694"/>
                                <a:pt x="1231608" y="32285"/>
                                <a:pt x="1441376" y="0"/>
                              </a:cubicBezTo>
                              <a:cubicBezTo>
                                <a:pt x="1501140" y="133006"/>
                                <a:pt x="1410562" y="295190"/>
                                <a:pt x="1441376" y="499485"/>
                              </a:cubicBezTo>
                              <a:cubicBezTo>
                                <a:pt x="1472190" y="703780"/>
                                <a:pt x="1387259" y="872564"/>
                                <a:pt x="1441376" y="998970"/>
                              </a:cubicBezTo>
                              <a:cubicBezTo>
                                <a:pt x="1316269" y="1039995"/>
                                <a:pt x="1136338" y="978620"/>
                                <a:pt x="960917" y="998970"/>
                              </a:cubicBezTo>
                              <a:cubicBezTo>
                                <a:pt x="785496" y="1019320"/>
                                <a:pt x="672706" y="968131"/>
                                <a:pt x="509286" y="998970"/>
                              </a:cubicBezTo>
                              <a:cubicBezTo>
                                <a:pt x="345866" y="1029809"/>
                                <a:pt x="235852" y="941800"/>
                                <a:pt x="0" y="998970"/>
                              </a:cubicBezTo>
                              <a:cubicBezTo>
                                <a:pt x="-24861" y="859698"/>
                                <a:pt x="54038" y="732094"/>
                                <a:pt x="0" y="509475"/>
                              </a:cubicBezTo>
                              <a:cubicBezTo>
                                <a:pt x="-54038" y="286856"/>
                                <a:pt x="18123" y="134477"/>
                                <a:pt x="0" y="0"/>
                              </a:cubicBezTo>
                              <a:close/>
                            </a:path>
                            <a:path w="1441376" h="998970" stroke="0" extrusionOk="0">
                              <a:moveTo>
                                <a:pt x="0" y="0"/>
                              </a:moveTo>
                              <a:cubicBezTo>
                                <a:pt x="137256" y="-22091"/>
                                <a:pt x="366012" y="14883"/>
                                <a:pt x="466045" y="0"/>
                              </a:cubicBezTo>
                              <a:cubicBezTo>
                                <a:pt x="566079" y="-14883"/>
                                <a:pt x="701858" y="23559"/>
                                <a:pt x="903262" y="0"/>
                              </a:cubicBezTo>
                              <a:cubicBezTo>
                                <a:pt x="1104666" y="-23559"/>
                                <a:pt x="1320588" y="63769"/>
                                <a:pt x="1441376" y="0"/>
                              </a:cubicBezTo>
                              <a:cubicBezTo>
                                <a:pt x="1442134" y="180188"/>
                                <a:pt x="1424543" y="348679"/>
                                <a:pt x="1441376" y="489495"/>
                              </a:cubicBezTo>
                              <a:cubicBezTo>
                                <a:pt x="1458209" y="630312"/>
                                <a:pt x="1414386" y="865431"/>
                                <a:pt x="1441376" y="998970"/>
                              </a:cubicBezTo>
                              <a:cubicBezTo>
                                <a:pt x="1290631" y="1046098"/>
                                <a:pt x="1162077" y="951422"/>
                                <a:pt x="989745" y="998970"/>
                              </a:cubicBezTo>
                              <a:cubicBezTo>
                                <a:pt x="817413" y="1046518"/>
                                <a:pt x="745531" y="968002"/>
                                <a:pt x="538114" y="998970"/>
                              </a:cubicBezTo>
                              <a:cubicBezTo>
                                <a:pt x="330697" y="1029938"/>
                                <a:pt x="108929" y="985482"/>
                                <a:pt x="0" y="998970"/>
                              </a:cubicBezTo>
                              <a:cubicBezTo>
                                <a:pt x="-48591" y="843352"/>
                                <a:pt x="34506" y="761066"/>
                                <a:pt x="0" y="529454"/>
                              </a:cubicBezTo>
                              <a:cubicBezTo>
                                <a:pt x="-34506" y="297842"/>
                                <a:pt x="3047" y="193213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Clr>
                      <a:srgbClr val="000000"/>
                    </a:buClr>
                    <a:buFont typeface="Times New Roman" panose="02020603050405020304" pitchFamily="18" charset="0"/>
                    <a:buNone/>
                  </a:pPr>
                  <a:endParaRPr lang="en-US" altLang="en-US" sz="1467" dirty="0"/>
                </a:p>
              </p:txBody>
            </p:sp>
            <p:sp>
              <p:nvSpPr>
                <p:cNvPr id="108" name="Flowchart: Magnetic Disk 107">
                  <a:extLst>
                    <a:ext uri="{FF2B5EF4-FFF2-40B4-BE49-F238E27FC236}">
                      <a16:creationId xmlns:a16="http://schemas.microsoft.com/office/drawing/2014/main" id="{3EAEAA98-CDBB-40A7-9738-A42EAAC277E1}"/>
                    </a:ext>
                  </a:extLst>
                </p:cNvPr>
                <p:cNvSpPr/>
                <p:nvPr/>
              </p:nvSpPr>
              <p:spPr>
                <a:xfrm>
                  <a:off x="-962032" y="3237521"/>
                  <a:ext cx="1497782" cy="1044635"/>
                </a:xfrm>
                <a:prstGeom prst="flowChartMagneticDisk">
                  <a:avLst/>
                </a:prstGeom>
                <a:gradFill flip="none" rotWithShape="1">
                  <a:gsLst>
                    <a:gs pos="0">
                      <a:schemeClr val="accent3">
                        <a:lumMod val="5000"/>
                        <a:lumOff val="95000"/>
                      </a:schemeClr>
                    </a:gs>
                    <a:gs pos="74000">
                      <a:schemeClr val="accent3">
                        <a:lumMod val="45000"/>
                        <a:lumOff val="55000"/>
                      </a:schemeClr>
                    </a:gs>
                    <a:gs pos="83000">
                      <a:schemeClr val="accent3">
                        <a:lumMod val="45000"/>
                        <a:lumOff val="55000"/>
                      </a:schemeClr>
                    </a:gs>
                    <a:gs pos="100000">
                      <a:schemeClr val="accent3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b="1" dirty="0">
                      <a:latin typeface="IBM Plex Sans" panose="020B0503050203000203" pitchFamily="34" charset="0"/>
                    </a:rPr>
                    <a:t>Main Repository</a:t>
                  </a:r>
                </a:p>
              </p:txBody>
            </p:sp>
          </p:grpSp>
          <p:cxnSp>
            <p:nvCxnSpPr>
              <p:cNvPr id="109" name="Connector: Elbow 108">
                <a:extLst>
                  <a:ext uri="{FF2B5EF4-FFF2-40B4-BE49-F238E27FC236}">
                    <a16:creationId xmlns:a16="http://schemas.microsoft.com/office/drawing/2014/main" id="{7711689E-5EFF-4BBC-9755-9F72CB65B8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31181" y="2921710"/>
                <a:ext cx="1415331" cy="84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25">
                <a:extLst>
                  <a:ext uri="{FF2B5EF4-FFF2-40B4-BE49-F238E27FC236}">
                    <a16:creationId xmlns:a16="http://schemas.microsoft.com/office/drawing/2014/main" id="{56CB9E43-17E3-4259-9600-36A662098C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6581" y="3000559"/>
                <a:ext cx="1670489" cy="284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867" dirty="0">
                    <a:solidFill>
                      <a:schemeClr val="bg1"/>
                    </a:solidFill>
                  </a:rPr>
                  <a:t>CLONE to Z</a:t>
                </a:r>
              </a:p>
            </p:txBody>
          </p:sp>
        </p:grpSp>
        <p:sp>
          <p:nvSpPr>
            <p:cNvPr id="105" name="Text Box 16">
              <a:extLst>
                <a:ext uri="{FF2B5EF4-FFF2-40B4-BE49-F238E27FC236}">
                  <a16:creationId xmlns:a16="http://schemas.microsoft.com/office/drawing/2014/main" id="{BAE69885-88EE-4049-AF67-AB50AB5041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5006" y="2778193"/>
              <a:ext cx="1158138" cy="240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1125"/>
                </a:spcBef>
                <a:buNone/>
              </a:pPr>
              <a:r>
                <a:rPr lang="en-US" altLang="en-US" sz="1467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Any Git Server</a:t>
              </a:r>
            </a:p>
          </p:txBody>
        </p:sp>
      </p:grpSp>
      <p:pic>
        <p:nvPicPr>
          <p:cNvPr id="99" name="Picture 98" descr="A close up of a sign&#10;&#10;Description automatically generated">
            <a:extLst>
              <a:ext uri="{FF2B5EF4-FFF2-40B4-BE49-F238E27FC236}">
                <a16:creationId xmlns:a16="http://schemas.microsoft.com/office/drawing/2014/main" id="{507A0D8C-5615-4010-A7D7-D3FC8F733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6487" y="4008338"/>
            <a:ext cx="1149896" cy="57399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42EE4F-47E6-4A5E-B92B-350F19BF7D03}"/>
              </a:ext>
            </a:extLst>
          </p:cNvPr>
          <p:cNvCxnSpPr/>
          <p:nvPr/>
        </p:nvCxnSpPr>
        <p:spPr>
          <a:xfrm>
            <a:off x="4638458" y="5987701"/>
            <a:ext cx="5765991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E22A181-9F51-4FB1-9003-597D00C31A3F}"/>
              </a:ext>
            </a:extLst>
          </p:cNvPr>
          <p:cNvCxnSpPr>
            <a:cxnSpLocks/>
          </p:cNvCxnSpPr>
          <p:nvPr/>
        </p:nvCxnSpPr>
        <p:spPr>
          <a:xfrm>
            <a:off x="10991449" y="5987702"/>
            <a:ext cx="1090692" cy="579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3E4588-4A43-4CFD-B208-E309994D99C6}"/>
              </a:ext>
            </a:extLst>
          </p:cNvPr>
          <p:cNvSpPr/>
          <p:nvPr/>
        </p:nvSpPr>
        <p:spPr>
          <a:xfrm>
            <a:off x="6163740" y="6039481"/>
            <a:ext cx="844141" cy="471989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2267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USS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C35CCD2-F673-483C-B27A-65181E12983C}"/>
              </a:ext>
            </a:extLst>
          </p:cNvPr>
          <p:cNvCxnSpPr>
            <a:cxnSpLocks/>
          </p:cNvCxnSpPr>
          <p:nvPr/>
        </p:nvCxnSpPr>
        <p:spPr>
          <a:xfrm>
            <a:off x="8267726" y="4893313"/>
            <a:ext cx="161710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D8DFDB-794D-4E58-92BE-D7E762889D5F}"/>
              </a:ext>
            </a:extLst>
          </p:cNvPr>
          <p:cNvSpPr/>
          <p:nvPr/>
        </p:nvSpPr>
        <p:spPr>
          <a:xfrm>
            <a:off x="11088252" y="6156337"/>
            <a:ext cx="876202" cy="471989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sz="2267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MVS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520DFF7-318D-4C96-ABCA-B59A18D78B8D}"/>
              </a:ext>
            </a:extLst>
          </p:cNvPr>
          <p:cNvGrpSpPr/>
          <p:nvPr/>
        </p:nvGrpSpPr>
        <p:grpSpPr>
          <a:xfrm>
            <a:off x="2632539" y="1640356"/>
            <a:ext cx="5318711" cy="3961284"/>
            <a:chOff x="1974404" y="1230267"/>
            <a:chExt cx="3989033" cy="2970963"/>
          </a:xfrm>
        </p:grpSpPr>
        <p:sp>
          <p:nvSpPr>
            <p:cNvPr id="90" name="AutoShape 26">
              <a:extLst>
                <a:ext uri="{FF2B5EF4-FFF2-40B4-BE49-F238E27FC236}">
                  <a16:creationId xmlns:a16="http://schemas.microsoft.com/office/drawing/2014/main" id="{2DC9541E-1302-479E-B344-68E0A848B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112" y="2782499"/>
              <a:ext cx="618492" cy="410928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lIns="90000" tIns="46800" rIns="90000" bIns="4680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IBM Plex Sans" panose="020B0503050203000203" pitchFamily="34" charset="0"/>
                  <a:cs typeface="Arial" panose="020B0604020202020204" pitchFamily="34" charset="0"/>
                </a:rPr>
                <a:t>CLONE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0C7A538-DA8F-46A9-B4F9-FEB6C2CBB450}"/>
                </a:ext>
              </a:extLst>
            </p:cNvPr>
            <p:cNvGrpSpPr/>
            <p:nvPr/>
          </p:nvGrpSpPr>
          <p:grpSpPr>
            <a:xfrm>
              <a:off x="1974404" y="1230267"/>
              <a:ext cx="3989033" cy="2970963"/>
              <a:chOff x="1974404" y="1230267"/>
              <a:chExt cx="3989033" cy="2970963"/>
            </a:xfrm>
          </p:grpSpPr>
          <p:cxnSp>
            <p:nvCxnSpPr>
              <p:cNvPr id="69" name="Connector: Elbow 68">
                <a:extLst>
                  <a:ext uri="{FF2B5EF4-FFF2-40B4-BE49-F238E27FC236}">
                    <a16:creationId xmlns:a16="http://schemas.microsoft.com/office/drawing/2014/main" id="{2582CF33-7352-442A-9C41-64004690F317}"/>
                  </a:ext>
                </a:extLst>
              </p:cNvPr>
              <p:cNvCxnSpPr>
                <a:cxnSpLocks/>
                <a:stCxn id="90" idx="4"/>
              </p:cNvCxnSpPr>
              <p:nvPr/>
            </p:nvCxnSpPr>
            <p:spPr>
              <a:xfrm flipV="1">
                <a:off x="5248604" y="2983823"/>
                <a:ext cx="615407" cy="4140"/>
              </a:xfrm>
              <a:prstGeom prst="bentConnector3">
                <a:avLst>
                  <a:gd name="adj1" fmla="val 50000"/>
                </a:avLst>
              </a:prstGeom>
              <a:ln w="31750" cmpd="dbl">
                <a:solidFill>
                  <a:schemeClr val="bg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24979855-1DA8-4BE5-860A-4399CBF2621E}"/>
                  </a:ext>
                </a:extLst>
              </p:cNvPr>
              <p:cNvCxnSpPr>
                <a:cxnSpLocks/>
                <a:endCxn id="90" idx="2"/>
              </p:cNvCxnSpPr>
              <p:nvPr/>
            </p:nvCxnSpPr>
            <p:spPr>
              <a:xfrm flipV="1">
                <a:off x="3886325" y="2987964"/>
                <a:ext cx="743787" cy="69752"/>
              </a:xfrm>
              <a:prstGeom prst="bentConnector3">
                <a:avLst>
                  <a:gd name="adj1" fmla="val -10445"/>
                </a:avLst>
              </a:prstGeom>
              <a:ln w="31750" cmpd="dbl">
                <a:solidFill>
                  <a:schemeClr val="bg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25">
                <a:extLst>
                  <a:ext uri="{FF2B5EF4-FFF2-40B4-BE49-F238E27FC236}">
                    <a16:creationId xmlns:a16="http://schemas.microsoft.com/office/drawing/2014/main" id="{6D419816-8739-4EA3-B55C-C6C0175105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2108" y="3624004"/>
                <a:ext cx="2251329" cy="577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467" b="1" dirty="0">
                    <a:solidFill>
                      <a:schemeClr val="bg1"/>
                    </a:solidFill>
                  </a:rPr>
                  <a:t>Run Groovy build  script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endParaRPr lang="en-US" altLang="en-US" sz="1467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467" b="1" dirty="0">
                    <a:solidFill>
                      <a:schemeClr val="bg1"/>
                    </a:solidFill>
                  </a:rPr>
                  <a:t>Return status and Logs</a:t>
                </a:r>
              </a:p>
            </p:txBody>
          </p:sp>
          <p:cxnSp>
            <p:nvCxnSpPr>
              <p:cNvPr id="114" name="Connector: Elbow 113">
                <a:extLst>
                  <a:ext uri="{FF2B5EF4-FFF2-40B4-BE49-F238E27FC236}">
                    <a16:creationId xmlns:a16="http://schemas.microsoft.com/office/drawing/2014/main" id="{460CBC67-448A-4285-B6DD-E39A08EC83AD}"/>
                  </a:ext>
                </a:extLst>
              </p:cNvPr>
              <p:cNvCxnSpPr>
                <a:cxnSpLocks/>
                <a:stCxn id="93" idx="2"/>
              </p:cNvCxnSpPr>
              <p:nvPr/>
            </p:nvCxnSpPr>
            <p:spPr>
              <a:xfrm rot="16200000" flipH="1">
                <a:off x="4286179" y="2381227"/>
                <a:ext cx="819774" cy="2258421"/>
              </a:xfrm>
              <a:prstGeom prst="bentConnector2">
                <a:avLst/>
              </a:prstGeom>
              <a:ln w="31750" cmpd="dbl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or: Elbow 109">
                <a:extLst>
                  <a:ext uri="{FF2B5EF4-FFF2-40B4-BE49-F238E27FC236}">
                    <a16:creationId xmlns:a16="http://schemas.microsoft.com/office/drawing/2014/main" id="{FA3F158A-9E8C-48F6-B601-66A6BDE00C5C}"/>
                  </a:ext>
                </a:extLst>
              </p:cNvPr>
              <p:cNvCxnSpPr>
                <a:cxnSpLocks/>
                <a:endCxn id="93" idx="0"/>
              </p:cNvCxnSpPr>
              <p:nvPr/>
            </p:nvCxnSpPr>
            <p:spPr>
              <a:xfrm>
                <a:off x="1974404" y="1235385"/>
                <a:ext cx="1592452" cy="932468"/>
              </a:xfrm>
              <a:prstGeom prst="bentConnector2">
                <a:avLst/>
              </a:prstGeom>
              <a:ln w="28575">
                <a:solidFill>
                  <a:schemeClr val="bg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Box 25">
                <a:extLst>
                  <a:ext uri="{FF2B5EF4-FFF2-40B4-BE49-F238E27FC236}">
                    <a16:creationId xmlns:a16="http://schemas.microsoft.com/office/drawing/2014/main" id="{442E4512-C0DA-48A6-8BFF-CC8C19E725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2776" y="1230267"/>
                <a:ext cx="1275706" cy="284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1867" dirty="0">
                    <a:solidFill>
                      <a:schemeClr val="bg1"/>
                    </a:solidFill>
                  </a:rPr>
                  <a:t>Start Job 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90D282-CF5D-4CDB-833F-C8AD7B2657C2}"/>
              </a:ext>
            </a:extLst>
          </p:cNvPr>
          <p:cNvGrpSpPr/>
          <p:nvPr/>
        </p:nvGrpSpPr>
        <p:grpSpPr>
          <a:xfrm>
            <a:off x="4310718" y="2890474"/>
            <a:ext cx="890180" cy="1243595"/>
            <a:chOff x="3233038" y="2167855"/>
            <a:chExt cx="667635" cy="932696"/>
          </a:xfrm>
        </p:grpSpPr>
        <p:sp>
          <p:nvSpPr>
            <p:cNvPr id="93" name="Rectangle 15">
              <a:extLst>
                <a:ext uri="{FF2B5EF4-FFF2-40B4-BE49-F238E27FC236}">
                  <a16:creationId xmlns:a16="http://schemas.microsoft.com/office/drawing/2014/main" id="{0F0EA47D-1051-42BD-B377-EC9673738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038" y="2167855"/>
              <a:ext cx="667635" cy="93269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lIns="90000" tIns="46800" rIns="90000" bIns="4680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" name="Image 59">
              <a:extLst>
                <a:ext uri="{FF2B5EF4-FFF2-40B4-BE49-F238E27FC236}">
                  <a16:creationId xmlns:a16="http://schemas.microsoft.com/office/drawing/2014/main" id="{EB62A821-F3EF-4138-BB8B-94D41B3D9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000" b="91429" l="9375" r="90625">
                          <a14:foregroundMark x1="50000" y1="8000" x2="50000" y2="8000"/>
                          <a14:foregroundMark x1="42014" y1="14286" x2="42014" y2="14286"/>
                          <a14:foregroundMark x1="49653" y1="52000" x2="49653" y2="52000"/>
                          <a14:foregroundMark x1="50347" y1="52571" x2="50000" y2="55429"/>
                          <a14:foregroundMark x1="50000" y1="57714" x2="50000" y2="57714"/>
                          <a14:foregroundMark x1="51736" y1="58286" x2="51736" y2="58286"/>
                          <a14:foregroundMark x1="43056" y1="44000" x2="43056" y2="44000"/>
                          <a14:foregroundMark x1="49306" y1="51429" x2="49306" y2="51429"/>
                          <a14:foregroundMark x1="40278" y1="28000" x2="40278" y2="28000"/>
                          <a14:foregroundMark x1="13194" y1="77143" x2="13194" y2="77143"/>
                          <a14:foregroundMark x1="14931" y1="77143" x2="14931" y2="77143"/>
                          <a14:foregroundMark x1="21528" y1="85143" x2="21528" y2="85143"/>
                          <a14:foregroundMark x1="34722" y1="83429" x2="34722" y2="83429"/>
                          <a14:foregroundMark x1="49306" y1="79429" x2="49306" y2="79429"/>
                          <a14:foregroundMark x1="70139" y1="81143" x2="70139" y2="81143"/>
                          <a14:foregroundMark x1="85417" y1="83429" x2="85417" y2="83429"/>
                          <a14:foregroundMark x1="62847" y1="70857" x2="62847" y2="70857"/>
                          <a14:foregroundMark x1="45486" y1="4571" x2="45486" y2="4571"/>
                          <a14:foregroundMark x1="59375" y1="48000" x2="59375" y2="48000"/>
                          <a14:foregroundMark x1="52431" y1="50286" x2="52431" y2="50286"/>
                          <a14:foregroundMark x1="53819" y1="49143" x2="53819" y2="49143"/>
                          <a14:foregroundMark x1="57639" y1="48000" x2="57639" y2="48000"/>
                          <a14:foregroundMark x1="34375" y1="82857" x2="34375" y2="82857"/>
                          <a14:foregroundMark x1="42361" y1="83429" x2="42361" y2="83429"/>
                          <a14:foregroundMark x1="49653" y1="74286" x2="49653" y2="74286"/>
                          <a14:foregroundMark x1="54514" y1="88571" x2="54514" y2="88571"/>
                          <a14:foregroundMark x1="63194" y1="83429" x2="63194" y2="83429"/>
                          <a14:foregroundMark x1="71181" y1="87429" x2="71181" y2="87429"/>
                          <a14:foregroundMark x1="78472" y1="83429" x2="78472" y2="83429"/>
                          <a14:foregroundMark x1="90972" y1="78857" x2="90972" y2="78857"/>
                          <a14:foregroundMark x1="82986" y1="91429" x2="82986" y2="91429"/>
                          <a14:backgroundMark x1="17014" y1="15429" x2="25000" y2="56571"/>
                          <a14:backgroundMark x1="25000" y1="56571" x2="27083" y2="5657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7780" y="2195144"/>
              <a:ext cx="634480" cy="332839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16D663F-4DC2-4679-93E0-3FBB139B27A1}"/>
                </a:ext>
              </a:extLst>
            </p:cNvPr>
            <p:cNvSpPr txBox="1"/>
            <p:nvPr/>
          </p:nvSpPr>
          <p:spPr>
            <a:xfrm>
              <a:off x="3283752" y="2648476"/>
              <a:ext cx="540243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67" dirty="0"/>
                <a:t>Agent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31D57F29-F296-4E98-947B-7B99E3F10B83}"/>
              </a:ext>
            </a:extLst>
          </p:cNvPr>
          <p:cNvSpPr/>
          <p:nvPr/>
        </p:nvSpPr>
        <p:spPr>
          <a:xfrm>
            <a:off x="7683159" y="2198648"/>
            <a:ext cx="1339195" cy="615553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z/OS</a:t>
            </a:r>
          </a:p>
        </p:txBody>
      </p:sp>
      <p:sp>
        <p:nvSpPr>
          <p:cNvPr id="60" name="TextBox 25">
            <a:extLst>
              <a:ext uri="{FF2B5EF4-FFF2-40B4-BE49-F238E27FC236}">
                <a16:creationId xmlns:a16="http://schemas.microsoft.com/office/drawing/2014/main" id="{5A2A65A2-68FB-49DD-AAE7-7AD02F626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31" y="3005257"/>
            <a:ext cx="1187779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1867" dirty="0">
                <a:solidFill>
                  <a:schemeClr val="bg1"/>
                </a:solidFill>
              </a:rPr>
              <a:t>PR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2EC4711-72E3-41A4-AD30-7EB8ECDAB2B3}"/>
              </a:ext>
            </a:extLst>
          </p:cNvPr>
          <p:cNvGrpSpPr/>
          <p:nvPr/>
        </p:nvGrpSpPr>
        <p:grpSpPr>
          <a:xfrm>
            <a:off x="543745" y="2703685"/>
            <a:ext cx="1620572" cy="3506493"/>
            <a:chOff x="999155" y="2934370"/>
            <a:chExt cx="1620572" cy="3506493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ADB53E3-AEEA-420E-B40E-BBE70ABF33BD}"/>
                </a:ext>
              </a:extLst>
            </p:cNvPr>
            <p:cNvCxnSpPr>
              <a:cxnSpLocks/>
            </p:cNvCxnSpPr>
            <p:nvPr/>
          </p:nvCxnSpPr>
          <p:spPr>
            <a:xfrm>
              <a:off x="1848431" y="2934370"/>
              <a:ext cx="0" cy="890132"/>
            </a:xfrm>
            <a:prstGeom prst="straightConnector1">
              <a:avLst/>
            </a:prstGeom>
            <a:ln w="44450">
              <a:solidFill>
                <a:schemeClr val="bg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66DC7F5-C8B0-4B89-A66D-EEDADE0BE7B2}"/>
                </a:ext>
              </a:extLst>
            </p:cNvPr>
            <p:cNvGrpSpPr/>
            <p:nvPr/>
          </p:nvGrpSpPr>
          <p:grpSpPr>
            <a:xfrm>
              <a:off x="999155" y="5455070"/>
              <a:ext cx="1620572" cy="985793"/>
              <a:chOff x="999155" y="5455070"/>
              <a:chExt cx="1620572" cy="98579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C0601BBB-B2EA-4F35-BA8C-BC9047047E77}"/>
                  </a:ext>
                </a:extLst>
              </p:cNvPr>
              <p:cNvGrpSpPr/>
              <p:nvPr/>
            </p:nvGrpSpPr>
            <p:grpSpPr>
              <a:xfrm>
                <a:off x="999155" y="6031506"/>
                <a:ext cx="1620572" cy="409357"/>
                <a:chOff x="999155" y="6031506"/>
                <a:chExt cx="1620572" cy="409357"/>
              </a:xfrm>
            </p:grpSpPr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3AEDC6C2-49E0-4660-A0B1-6B89CED14C42}"/>
                    </a:ext>
                  </a:extLst>
                </p:cNvPr>
                <p:cNvSpPr/>
                <p:nvPr/>
              </p:nvSpPr>
              <p:spPr>
                <a:xfrm>
                  <a:off x="999155" y="6031506"/>
                  <a:ext cx="1561362" cy="40935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7030A0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Text Box 16">
                  <a:extLst>
                    <a:ext uri="{FF2B5EF4-FFF2-40B4-BE49-F238E27FC236}">
                      <a16:creationId xmlns:a16="http://schemas.microsoft.com/office/drawing/2014/main" id="{BB68CB5B-9EAA-41FB-9B6A-F14AF4124D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18216" y="6088183"/>
                  <a:ext cx="1501511" cy="34073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square" lIns="90000" tIns="46800" rIns="90000" bIns="46800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tabLst>
                      <a:tab pos="0" algn="l"/>
                      <a:tab pos="457200" algn="l"/>
                      <a:tab pos="914400" algn="l"/>
                      <a:tab pos="1371600" algn="l"/>
                      <a:tab pos="1828800" algn="l"/>
                      <a:tab pos="2286000" algn="l"/>
                      <a:tab pos="2743200" algn="l"/>
                      <a:tab pos="3200400" algn="l"/>
                      <a:tab pos="3657600" algn="l"/>
                      <a:tab pos="4114800" algn="l"/>
                      <a:tab pos="4572000" algn="l"/>
                      <a:tab pos="5029200" algn="l"/>
                      <a:tab pos="5486400" algn="l"/>
                      <a:tab pos="5943600" algn="l"/>
                      <a:tab pos="6400800" algn="l"/>
                      <a:tab pos="6858000" algn="l"/>
                      <a:tab pos="7315200" algn="l"/>
                      <a:tab pos="7772400" algn="l"/>
                      <a:tab pos="8229600" algn="l"/>
                      <a:tab pos="8686800" algn="l"/>
                      <a:tab pos="9144000" algn="l"/>
                    </a:tabLs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ts val="1125"/>
                    </a:spcBef>
                    <a:buNone/>
                  </a:pPr>
                  <a:r>
                    <a:rPr lang="en-US" altLang="en-US" sz="1600" b="1" i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Desktop IDE</a:t>
                  </a:r>
                  <a:endParaRPr lang="en-US" altLang="en-US" sz="1467" b="1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0F66844-DAAC-4D9E-9425-900DB8C35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0379" y="5455070"/>
                <a:ext cx="0" cy="452098"/>
              </a:xfrm>
              <a:prstGeom prst="straightConnector1">
                <a:avLst/>
              </a:prstGeom>
              <a:ln w="44450">
                <a:solidFill>
                  <a:schemeClr val="bg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64B5F18-561E-44EE-9911-F05F15DBE8AA}"/>
              </a:ext>
            </a:extLst>
          </p:cNvPr>
          <p:cNvSpPr/>
          <p:nvPr/>
        </p:nvSpPr>
        <p:spPr>
          <a:xfrm>
            <a:off x="8002720" y="5799083"/>
            <a:ext cx="4189280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93E5EF-BB41-4D2E-87E8-279579562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61" y="315650"/>
            <a:ext cx="4524096" cy="64757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DBB Java API Toolkit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A90B-C5C6-4ADA-A58E-9DA4E5FCD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87" y="1319266"/>
            <a:ext cx="5974231" cy="4842639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</a:rPr>
              <a:t>A set of Java APIs used to define scripts that: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  <a:p>
            <a:pPr marL="365751" lvl="1"/>
            <a:r>
              <a:rPr lang="en-US" sz="2667" dirty="0">
                <a:solidFill>
                  <a:schemeClr val="bg1"/>
                </a:solidFill>
              </a:rPr>
              <a:t>Run MVS programs, TSO/ISPF commands,  Submit  JCL </a:t>
            </a:r>
          </a:p>
          <a:p>
            <a:pPr marL="365751" lvl="1"/>
            <a:r>
              <a:rPr lang="en-US" sz="2667" dirty="0">
                <a:solidFill>
                  <a:schemeClr val="bg1"/>
                </a:solidFill>
              </a:rPr>
              <a:t>Scan, store and retrieve application dependency metadata </a:t>
            </a:r>
          </a:p>
          <a:p>
            <a:pPr marL="365751" lvl="1"/>
            <a:r>
              <a:rPr lang="en-US" sz="2667" dirty="0">
                <a:solidFill>
                  <a:schemeClr val="bg1"/>
                </a:solidFill>
              </a:rPr>
              <a:t>Utilities to copy to/from PDS’s and USS zFS</a:t>
            </a:r>
          </a:p>
          <a:p>
            <a:pPr marL="365751" lvl="1"/>
            <a:r>
              <a:rPr lang="en-US" sz="2667" dirty="0">
                <a:solidFill>
                  <a:schemeClr val="bg1"/>
                </a:solidFill>
              </a:rPr>
              <a:t>Migrate source from PDS’s to Git 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60129-1F9B-4FDC-ABA6-39E28D653CF6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C55700-FC53-4E9E-92A9-FDF5929F5D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" t="11939" r="43056" b="1728"/>
          <a:stretch/>
        </p:blipFill>
        <p:spPr>
          <a:xfrm>
            <a:off x="6190127" y="670309"/>
            <a:ext cx="5785979" cy="49798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6246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E7F6-847A-456F-8102-AA531FE4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697"/>
            <a:ext cx="5361219" cy="64757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JCL vs </a:t>
            </a:r>
            <a:r>
              <a:rPr lang="en-US" dirty="0" err="1">
                <a:solidFill>
                  <a:schemeClr val="tx1"/>
                </a:solidFill>
              </a:rPr>
              <a:t>Groovy+DBB</a:t>
            </a:r>
            <a:r>
              <a:rPr lang="en-US" dirty="0">
                <a:solidFill>
                  <a:schemeClr val="tx1"/>
                </a:solidFill>
              </a:rPr>
              <a:t> APIs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E475D-C6F3-4C13-A08D-24984D249F95}"/>
              </a:ext>
            </a:extLst>
          </p:cNvPr>
          <p:cNvSpPr/>
          <p:nvPr/>
        </p:nvSpPr>
        <p:spPr>
          <a:xfrm>
            <a:off x="41108" y="1171343"/>
            <a:ext cx="548639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//COBOL  EXEC PGM=IGYCRCTL,REGION=0M,  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PARM='LIB'         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//*                                    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//STEPLIB  DD DISP=SHR,DSN=IGY.SIGYCOMP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//*                                    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//SYSIN    DD DISP=SHR,DSN=USER1.BUILD.COBOL(HELLO)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//SYSLIN   DD DISP=SHR,DSN=USER1.BUILD.OBJ(HELLO)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//SYSPRINT DD SYSOUT=*                 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//SYSUT1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//SYSUT2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//SYSUT3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//SYSUT4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//SYSUT5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//SYSUT6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//SYSUT7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D1DAA-1825-4C04-BE08-CD9B814A9C83}"/>
              </a:ext>
            </a:extLst>
          </p:cNvPr>
          <p:cNvSpPr/>
          <p:nvPr/>
        </p:nvSpPr>
        <p:spPr>
          <a:xfrm>
            <a:off x="5527500" y="576307"/>
            <a:ext cx="6705600" cy="534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import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com.ibm.dbb.build.*</a:t>
            </a:r>
          </a:p>
          <a:p>
            <a:pPr defTabSz="1219170"/>
            <a:endParaRPr lang="en-US" sz="1067" dirty="0">
              <a:solidFill>
                <a:srgbClr val="6D6E7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r>
              <a:rPr lang="en-US" sz="1067" i="1" dirty="0" err="1">
                <a:solidFill>
                  <a:srgbClr val="555555"/>
                </a:solidFill>
                <a:latin typeface="Consolas" panose="020B0609020204030204" pitchFamily="49" charset="0"/>
              </a:rPr>
              <a:t>println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"Copying source from 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</a:rPr>
              <a:t>zFS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 to PDS . . ."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</a:rPr>
              <a:t>def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 copy = 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CopyToPDS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().file(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</a:rPr>
              <a:t>"/u/usr1/build/</a:t>
            </a:r>
            <a:r>
              <a:rPr lang="en-US" sz="1067" b="1" dirty="0" err="1">
                <a:solidFill>
                  <a:srgbClr val="4169E1"/>
                </a:solidFill>
                <a:latin typeface="Consolas" panose="020B0609020204030204" pitchFamily="49" charset="0"/>
              </a:rPr>
              <a:t>helloworld.cbl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</a:rPr>
              <a:t>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.dataset(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</a:rPr>
              <a:t>"USR1.BUILD.COBOL"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).member(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</a:rPr>
              <a:t>"HELLO"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67" dirty="0" err="1">
                <a:solidFill>
                  <a:srgbClr val="000000"/>
                </a:solidFill>
                <a:latin typeface="Consolas" panose="020B0609020204030204" pitchFamily="49" charset="0"/>
              </a:rPr>
              <a:t>copy.execute</a:t>
            </a:r>
            <a:r>
              <a:rPr lang="en-US" sz="1067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defTabSz="1219170"/>
            <a:endParaRPr lang="en-US" sz="1067" i="1" dirty="0">
              <a:solidFill>
                <a:srgbClr val="555555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 defTabSz="1219170"/>
            <a:endParaRPr lang="en-US" sz="1067" i="1" dirty="0">
              <a:solidFill>
                <a:srgbClr val="555555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 defTabSz="1219170"/>
            <a:r>
              <a:rPr lang="en-US" sz="1067" i="1" dirty="0" err="1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println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"Compiling . . ."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def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“tracks space(5,5) unit(</a:t>
            </a:r>
            <a:r>
              <a:rPr lang="en-US" sz="1067" b="1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vio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) 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</a:rPr>
              <a:t>blksize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(80) 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</a:rPr>
              <a:t>lrecl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(80) 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</a:rPr>
              <a:t>recfm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(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</a:rPr>
              <a:t>f,b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)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 new"</a:t>
            </a:r>
            <a:endParaRPr lang="en-US" sz="1067" b="1" i="1" dirty="0">
              <a:solidFill>
                <a:srgbClr val="000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def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MVSExec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pgm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"IGYCRCTL"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parm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"LIB"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"TASKLIB"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dsn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"IGY.SIGYCOMP"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shr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"SYSIN"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dsn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"USR1.BUILD.COBOL(HELLO)"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                           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shr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"SYSLIN"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dsn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"USR1.BUILD.OBJ(HELLO)"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                           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shr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"SYSPRINT"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"SYSUT1"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"SYSUT2"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"SYSUT3"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"SYSUT4"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"SYSUT5"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"SYSUT6"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"SYSUT7"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 err="1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.copy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CopyToHFS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ddName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"SYSPRINT"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                           .file(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File(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"/u/usr1/build/helloworld.log"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)))</a:t>
            </a:r>
          </a:p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def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rc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067" b="1" dirty="0" err="1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.execute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</a:t>
            </a:r>
          </a:p>
          <a:p>
            <a:pPr defTabSz="1219170"/>
            <a:endParaRPr lang="en-US" sz="1067" dirty="0">
              <a:solidFill>
                <a:srgbClr val="6D6E7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if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(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rc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&gt; 4)</a:t>
            </a:r>
          </a:p>
          <a:p>
            <a:pPr defTabSz="1219170"/>
            <a:r>
              <a:rPr lang="en-US" sz="1067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   </a:t>
            </a:r>
            <a:r>
              <a:rPr lang="en-US" sz="1067" i="1" dirty="0" err="1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println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"Compile failed!  RC=$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rc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else</a:t>
            </a:r>
          </a:p>
          <a:p>
            <a:pPr defTabSz="1219170"/>
            <a:r>
              <a:rPr lang="en-US" sz="1067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   </a:t>
            </a:r>
            <a:r>
              <a:rPr lang="en-US" sz="1067" i="1" dirty="0" err="1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println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"Compile successful!  RC=$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rc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  <a:endParaRPr lang="en-US" sz="1067" dirty="0">
              <a:solidFill>
                <a:srgbClr val="6D6E70"/>
              </a:solidFill>
              <a:cs typeface="Arial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302273-7FEE-4866-B19E-8A10EA7E88D1}"/>
              </a:ext>
            </a:extLst>
          </p:cNvPr>
          <p:cNvSpPr/>
          <p:nvPr/>
        </p:nvSpPr>
        <p:spPr>
          <a:xfrm>
            <a:off x="8413752" y="4559301"/>
            <a:ext cx="1898649" cy="1949451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6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D1973-45ED-4DFA-98D7-121685C5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7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228D-CA1D-4CE0-8DE6-69735B9D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15" y="2501675"/>
            <a:ext cx="3986669" cy="7132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DBB Build Modes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E7273-2D3B-41D8-A410-1ACA4B455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2621" y="341167"/>
            <a:ext cx="7534265" cy="6120892"/>
          </a:xfrm>
        </p:spPr>
        <p:txBody>
          <a:bodyPr anchor="ctr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Single Program</a:t>
            </a:r>
            <a:r>
              <a:rPr lang="en-US" sz="2400" dirty="0">
                <a:solidFill>
                  <a:schemeClr val="bg1"/>
                </a:solidFill>
              </a:rPr>
              <a:t> - Build a single program in the application.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List of Programs </a:t>
            </a:r>
            <a:r>
              <a:rPr lang="en-US" sz="2400" dirty="0">
                <a:solidFill>
                  <a:schemeClr val="bg1"/>
                </a:solidFill>
              </a:rPr>
              <a:t>- Build a list of programs provided by a text file.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Full Build </a:t>
            </a:r>
            <a:r>
              <a:rPr lang="en-US" sz="2400" dirty="0">
                <a:solidFill>
                  <a:schemeClr val="bg1"/>
                </a:solidFill>
              </a:rPr>
              <a:t>- Build all programs (or buildable files) of an application.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Impact Build -</a:t>
            </a:r>
            <a:r>
              <a:rPr lang="en-US" sz="2400" dirty="0">
                <a:solidFill>
                  <a:schemeClr val="bg1"/>
                </a:solidFill>
              </a:rPr>
              <a:t> Build only programs impacted changed since the last build.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Branch Build </a:t>
            </a:r>
            <a:r>
              <a:rPr lang="en-US" sz="2400" dirty="0">
                <a:solidFill>
                  <a:schemeClr val="bg1"/>
                </a:solidFill>
              </a:rPr>
              <a:t>- Detects when building a topic branch for the first time and will automatically clone the dependency data collections from the main build branch in order to avoid having to rescan the entire application.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Scan Only </a:t>
            </a:r>
            <a:r>
              <a:rPr lang="en-US" sz="2400" dirty="0">
                <a:solidFill>
                  <a:schemeClr val="bg1"/>
                </a:solidFill>
              </a:rPr>
              <a:t>- Skip the actual building and only scan source files for dependency data </a:t>
            </a:r>
          </a:p>
          <a:p>
            <a:pPr>
              <a:spcBef>
                <a:spcPts val="0"/>
              </a:spcBef>
            </a:pPr>
            <a:endParaRPr lang="en-US" sz="2400" baseline="30000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b="1" baseline="30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B692F0-18D6-4805-9B2E-533A74293951}"/>
              </a:ext>
            </a:extLst>
          </p:cNvPr>
          <p:cNvSpPr/>
          <p:nvPr/>
        </p:nvSpPr>
        <p:spPr>
          <a:xfrm>
            <a:off x="8321514" y="6628290"/>
            <a:ext cx="2327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aseline="30000" dirty="0"/>
              <a:t>1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5AA3CB-F83B-4241-B933-E318CBB68C77}"/>
              </a:ext>
            </a:extLst>
          </p:cNvPr>
          <p:cNvSpPr/>
          <p:nvPr/>
        </p:nvSpPr>
        <p:spPr>
          <a:xfrm>
            <a:off x="9130249" y="6227545"/>
            <a:ext cx="3061751" cy="630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34C766-97BB-4EB3-8926-6C2CCAFEB192}"/>
              </a:ext>
            </a:extLst>
          </p:cNvPr>
          <p:cNvSpPr/>
          <p:nvPr/>
        </p:nvSpPr>
        <p:spPr>
          <a:xfrm>
            <a:off x="8002720" y="6160168"/>
            <a:ext cx="4189280" cy="7143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2390245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9A3AC9-B8B0-4187-8D1A-378A5E3AB0D6}"/>
              </a:ext>
            </a:extLst>
          </p:cNvPr>
          <p:cNvSpPr/>
          <p:nvPr/>
        </p:nvSpPr>
        <p:spPr>
          <a:xfrm>
            <a:off x="8002720" y="5799083"/>
            <a:ext cx="4189280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1C1F9-5594-49E9-B843-1D8E7D224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08" y="200968"/>
            <a:ext cx="11331189" cy="6072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267" b="1" dirty="0">
                <a:solidFill>
                  <a:schemeClr val="bg2"/>
                </a:solidFill>
              </a:rPr>
              <a:t>DBB Web Application </a:t>
            </a:r>
          </a:p>
          <a:p>
            <a:pPr lvl="1"/>
            <a:r>
              <a:rPr lang="en-US" sz="3733" dirty="0">
                <a:solidFill>
                  <a:schemeClr val="bg2"/>
                </a:solidFill>
              </a:rPr>
              <a:t>application dependency information </a:t>
            </a:r>
          </a:p>
          <a:p>
            <a:pPr lvl="1"/>
            <a:r>
              <a:rPr lang="en-US" sz="3733" dirty="0">
                <a:solidFill>
                  <a:schemeClr val="bg2"/>
                </a:solidFill>
              </a:rPr>
              <a:t>build reports</a:t>
            </a:r>
          </a:p>
          <a:p>
            <a:pPr lvl="1"/>
            <a:r>
              <a:rPr lang="en-US" sz="3733" dirty="0">
                <a:solidFill>
                  <a:schemeClr val="bg2"/>
                </a:solidFill>
              </a:rPr>
              <a:t>REST APIs access</a:t>
            </a:r>
          </a:p>
          <a:p>
            <a:pPr marL="457189" lvl="1" indent="0">
              <a:buNone/>
            </a:pPr>
            <a:endParaRPr lang="en-US" sz="4267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en-US" sz="4267" b="1" dirty="0">
                <a:solidFill>
                  <a:schemeClr val="bg2"/>
                </a:solidFill>
              </a:rPr>
              <a:t>DBB Sample Build Framework</a:t>
            </a:r>
          </a:p>
          <a:p>
            <a:pPr lvl="1"/>
            <a:r>
              <a:rPr lang="en-US" sz="3733" dirty="0">
                <a:solidFill>
                  <a:schemeClr val="bg2"/>
                </a:solidFill>
              </a:rPr>
              <a:t>free groovy scripts to build your own CI process</a:t>
            </a:r>
          </a:p>
          <a:p>
            <a:pPr lvl="1"/>
            <a:r>
              <a:rPr lang="en-US" sz="3733" dirty="0">
                <a:solidFill>
                  <a:schemeClr val="bg2"/>
                </a:solidFill>
              </a:rPr>
              <a:t>Visit and contribute to our public DBB  repo </a:t>
            </a:r>
          </a:p>
          <a:p>
            <a:pPr marL="914377" lvl="2" indent="0" algn="ctr">
              <a:buNone/>
            </a:pPr>
            <a:br>
              <a:rPr lang="en-US" sz="2667" dirty="0">
                <a:solidFill>
                  <a:srgbClr val="619AE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2667" dirty="0">
                <a:solidFill>
                  <a:srgbClr val="619AE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https://github.com/IBM/dbb</a:t>
            </a:r>
            <a:endParaRPr lang="en-US" sz="2667" dirty="0">
              <a:solidFill>
                <a:srgbClr val="619AEC"/>
              </a:solidFill>
            </a:endParaRPr>
          </a:p>
          <a:p>
            <a:endParaRPr lang="en-US" sz="5867" dirty="0">
              <a:solidFill>
                <a:schemeClr val="bg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EAFC5C-1E72-4E5A-A1D9-DEACB745D756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190050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2EF9EF-4F0A-4A4B-A648-B7AA1411491D}"/>
              </a:ext>
            </a:extLst>
          </p:cNvPr>
          <p:cNvSpPr/>
          <p:nvPr/>
        </p:nvSpPr>
        <p:spPr>
          <a:xfrm>
            <a:off x="8002720" y="6151001"/>
            <a:ext cx="4189280" cy="70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E3447-BF14-427F-B333-D00159E34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698" r="2637" b="2312"/>
          <a:stretch/>
        </p:blipFill>
        <p:spPr>
          <a:xfrm>
            <a:off x="0" y="-77001"/>
            <a:ext cx="12192000" cy="59951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95FFC9-3B78-4572-B8D2-B7F6363FBBA6}"/>
              </a:ext>
            </a:extLst>
          </p:cNvPr>
          <p:cNvSpPr/>
          <p:nvPr/>
        </p:nvSpPr>
        <p:spPr>
          <a:xfrm>
            <a:off x="9130249" y="6086833"/>
            <a:ext cx="3061751" cy="77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927189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C3F8B-EF1D-4CB7-AABC-C0A657F5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1613-D0C9-448D-86A5-79627F8C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E99E3-10A4-4DE1-A0FC-F13E95CBA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93" r="12417" b="3876"/>
          <a:stretch/>
        </p:blipFill>
        <p:spPr>
          <a:xfrm>
            <a:off x="-1" y="-16204"/>
            <a:ext cx="12192001" cy="61931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094F42-9FEA-4699-A940-2C254B691891}"/>
              </a:ext>
            </a:extLst>
          </p:cNvPr>
          <p:cNvSpPr/>
          <p:nvPr/>
        </p:nvSpPr>
        <p:spPr>
          <a:xfrm>
            <a:off x="7645211" y="6176963"/>
            <a:ext cx="4546789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178745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38475-C585-42D2-9107-35177805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333" dirty="0">
                <a:solidFill>
                  <a:schemeClr val="bg1"/>
                </a:solidFill>
              </a:rPr>
              <a:t>What is Groovy?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D718BC-9D28-46EA-93E4-60BA49536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BAC9399-D88E-4D36-8C30-01CA32E1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88" y="2021719"/>
            <a:ext cx="4792224" cy="2392119"/>
          </a:xfrm>
          <a:prstGeom prst="rect">
            <a:avLst/>
          </a:prstGeom>
          <a:effectLst>
            <a:glow rad="520700">
              <a:schemeClr val="accent5">
                <a:lumMod val="40000"/>
                <a:lumOff val="60000"/>
                <a:alpha val="49000"/>
              </a:schemeClr>
            </a:glow>
            <a:innerShdw blurRad="292100" dist="838200" dir="15420000">
              <a:schemeClr val="accent1">
                <a:lumMod val="20000"/>
                <a:lumOff val="80000"/>
                <a:alpha val="34000"/>
              </a:schemeClr>
            </a:inn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9E1CB6-B467-44C0-BCAE-2AE6C74512CF}"/>
              </a:ext>
            </a:extLst>
          </p:cNvPr>
          <p:cNvSpPr/>
          <p:nvPr/>
        </p:nvSpPr>
        <p:spPr>
          <a:xfrm>
            <a:off x="9056915" y="5628488"/>
            <a:ext cx="3135085" cy="1229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3ACBB4-F3CA-4CF9-912A-589B4435DE6E}"/>
              </a:ext>
            </a:extLst>
          </p:cNvPr>
          <p:cNvSpPr/>
          <p:nvPr/>
        </p:nvSpPr>
        <p:spPr>
          <a:xfrm>
            <a:off x="7645211" y="6176963"/>
            <a:ext cx="4546789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3187715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705A0-E64D-4242-9133-6EAC2DC4F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551996"/>
            <a:ext cx="11636829" cy="533717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sz="4267" dirty="0">
                <a:solidFill>
                  <a:schemeClr val="bg1"/>
                </a:solidFill>
              </a:rPr>
              <a:t>Groovy is a modern versatile scripting language widely used for DevOps automation </a:t>
            </a:r>
          </a:p>
          <a:p>
            <a:pPr>
              <a:lnSpc>
                <a:spcPct val="170000"/>
              </a:lnSpc>
            </a:pPr>
            <a:r>
              <a:rPr lang="en-US" sz="4267" dirty="0">
                <a:solidFill>
                  <a:schemeClr val="bg1"/>
                </a:solidFill>
              </a:rPr>
              <a:t>It integrates with Java programs or Toolkits like DBB </a:t>
            </a:r>
          </a:p>
          <a:p>
            <a:pPr>
              <a:lnSpc>
                <a:spcPct val="170000"/>
              </a:lnSpc>
            </a:pPr>
            <a:r>
              <a:rPr lang="en-US" sz="4267" dirty="0">
                <a:solidFill>
                  <a:schemeClr val="bg1"/>
                </a:solidFill>
              </a:rPr>
              <a:t>Concise, readable and expressive syntax and easy to learn  </a:t>
            </a:r>
          </a:p>
          <a:p>
            <a:pPr>
              <a:lnSpc>
                <a:spcPct val="170000"/>
              </a:lnSpc>
            </a:pPr>
            <a:r>
              <a:rPr lang="en-US" sz="4267" dirty="0">
                <a:solidFill>
                  <a:schemeClr val="bg1"/>
                </a:solidFill>
              </a:rPr>
              <a:t>Jenkins uses Groovy for its native scripting support</a:t>
            </a:r>
          </a:p>
          <a:p>
            <a:pPr>
              <a:lnSpc>
                <a:spcPct val="170000"/>
              </a:lnSpc>
            </a:pPr>
            <a:r>
              <a:rPr lang="en-US" sz="4267" dirty="0">
                <a:solidFill>
                  <a:schemeClr val="bg1"/>
                </a:solidFill>
              </a:rPr>
              <a:t>DBB comes with a sample groovy framework called zAppBuild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B22E2-BC0D-4908-B017-3FDFC53E874A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AEDCA-C8B8-4DC2-BD6C-C668CD004576}"/>
              </a:ext>
            </a:extLst>
          </p:cNvPr>
          <p:cNvSpPr/>
          <p:nvPr/>
        </p:nvSpPr>
        <p:spPr>
          <a:xfrm>
            <a:off x="7645211" y="6176963"/>
            <a:ext cx="4546789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269004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9E7F6-847A-456F-8102-AA531FE49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697"/>
            <a:ext cx="5361219" cy="64757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JCL vs </a:t>
            </a:r>
            <a:r>
              <a:rPr lang="en-US" dirty="0" err="1">
                <a:solidFill>
                  <a:schemeClr val="tx1"/>
                </a:solidFill>
              </a:rPr>
              <a:t>Groovy+DBB</a:t>
            </a:r>
            <a:r>
              <a:rPr lang="en-US" dirty="0">
                <a:solidFill>
                  <a:schemeClr val="tx1"/>
                </a:solidFill>
              </a:rPr>
              <a:t> APIs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E475D-C6F3-4C13-A08D-24984D249F95}"/>
              </a:ext>
            </a:extLst>
          </p:cNvPr>
          <p:cNvSpPr/>
          <p:nvPr/>
        </p:nvSpPr>
        <p:spPr>
          <a:xfrm>
            <a:off x="41108" y="1171343"/>
            <a:ext cx="548639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//COBOL  EXEC PGM=IGYCRCTL,REGION=0M,  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PARM='LIB'         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//*                                    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//STEPLIB  DD DISP=SHR,DSN=IGY.SIGYCOMP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//*                                    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//SYSIN    DD DISP=SHR,DSN=USER1.BUILD.COBOL(HELLO)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//SYSLIN   DD DISP=SHR,DSN=USER1.BUILD.OBJ(HELLO)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//SYSPRINT DD SYSOUT=*                     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//SYSUT1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//SYSUT2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//SYSUT3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//SYSUT4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//SYSUT5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//SYSUT6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               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//SYSUT7   DD DISP=(NEW,PASS),SPACE=(TRK,(5,5)),UNIT=VIO, </a:t>
            </a:r>
          </a:p>
          <a:p>
            <a:pPr defTabSz="1219170"/>
            <a:r>
              <a:rPr lang="en-US" sz="1200" dirty="0">
                <a:solidFill>
                  <a:srgbClr val="19191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           BLKSIZE=80,LRECL=80,RECFM=FB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D1DAA-1825-4C04-BE08-CD9B814A9C83}"/>
              </a:ext>
            </a:extLst>
          </p:cNvPr>
          <p:cNvSpPr/>
          <p:nvPr/>
        </p:nvSpPr>
        <p:spPr>
          <a:xfrm>
            <a:off x="5527500" y="576307"/>
            <a:ext cx="6705600" cy="5347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import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com.ibm.dbb.build.*</a:t>
            </a:r>
          </a:p>
          <a:p>
            <a:pPr defTabSz="1219170"/>
            <a:endParaRPr lang="en-US" sz="1067" dirty="0">
              <a:solidFill>
                <a:srgbClr val="6D6E7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r>
              <a:rPr lang="en-US" sz="1067" i="1" dirty="0" err="1">
                <a:solidFill>
                  <a:srgbClr val="555555"/>
                </a:solidFill>
                <a:latin typeface="Consolas" panose="020B0609020204030204" pitchFamily="49" charset="0"/>
              </a:rPr>
              <a:t>println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"Copying source from 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</a:rPr>
              <a:t>zFS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 to PDS . . ."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</a:rPr>
              <a:t>def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 copy = 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CopyToPDS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().file(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</a:rPr>
              <a:t>"/u/usr1/build/</a:t>
            </a:r>
            <a:r>
              <a:rPr lang="en-US" sz="1067" b="1" dirty="0" err="1">
                <a:solidFill>
                  <a:srgbClr val="4169E1"/>
                </a:solidFill>
                <a:latin typeface="Consolas" panose="020B0609020204030204" pitchFamily="49" charset="0"/>
              </a:rPr>
              <a:t>helloworld.cbl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</a:rPr>
              <a:t>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.dataset(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</a:rPr>
              <a:t>"USR1.BUILD.COBOL"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).member(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</a:rPr>
              <a:t>"HELLO"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067" dirty="0" err="1">
                <a:solidFill>
                  <a:srgbClr val="000000"/>
                </a:solidFill>
                <a:latin typeface="Consolas" panose="020B0609020204030204" pitchFamily="49" charset="0"/>
              </a:rPr>
              <a:t>copy.execute</a:t>
            </a:r>
            <a:r>
              <a:rPr lang="en-US" sz="1067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defTabSz="1219170"/>
            <a:endParaRPr lang="en-US" sz="1067" i="1" dirty="0">
              <a:solidFill>
                <a:srgbClr val="555555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 defTabSz="1219170"/>
            <a:endParaRPr lang="en-US" sz="1067" i="1" dirty="0">
              <a:solidFill>
                <a:srgbClr val="555555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 defTabSz="1219170"/>
            <a:r>
              <a:rPr lang="en-US" sz="1067" i="1" dirty="0" err="1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println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"Compiling . . ."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def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“tracks space(5,5) unit(</a:t>
            </a:r>
            <a:r>
              <a:rPr lang="en-US" sz="1067" b="1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vio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) 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</a:rPr>
              <a:t>blksize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(80) 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</a:rPr>
              <a:t>lrecl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(80) 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</a:rPr>
              <a:t>recfm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(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</a:rPr>
              <a:t>f,b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</a:rPr>
              <a:t>)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 new"</a:t>
            </a:r>
            <a:endParaRPr lang="en-US" sz="1067" b="1" i="1" dirty="0">
              <a:solidFill>
                <a:srgbClr val="00000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def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MVSExec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pgm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"IGYCRCTL"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parm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"LIB"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"TASKLIB"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dsn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"IGY.SIGYCOMP"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shr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"SYSIN"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dsn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"USR1.BUILD.COBOL(HELLO)"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                           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shr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"SYSLIN"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dsn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"USR1.BUILD.OBJ(HELLO)"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                           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shr</a:t>
            </a:r>
            <a:r>
              <a:rPr lang="en-US" sz="1067" b="1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"SYSPRINT"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"SYSUT1"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"SYSUT2"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"SYSUT3"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"SYSUT4"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"SYSUT5"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"SYSUT6"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.dd(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DDStatement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().name(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"SYSUT7"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).</a:t>
            </a:r>
            <a:r>
              <a:rPr lang="en-US" sz="1067" b="1" i="1" dirty="0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options</a:t>
            </a:r>
            <a:r>
              <a:rPr lang="en-US" sz="1067" b="1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i="1" dirty="0" err="1">
                <a:latin typeface="Consolas" panose="020B0609020204030204" pitchFamily="49" charset="0"/>
                <a:cs typeface="Arial" pitchFamily="34" charset="0"/>
              </a:rPr>
              <a:t>tempOps</a:t>
            </a:r>
            <a:r>
              <a:rPr lang="en-US" sz="1067" b="1" i="1" dirty="0">
                <a:latin typeface="Consolas" panose="020B0609020204030204" pitchFamily="49" charset="0"/>
                <a:cs typeface="Arial" pitchFamily="34" charset="0"/>
              </a:rPr>
              <a:t>))</a:t>
            </a:r>
          </a:p>
          <a:p>
            <a:pPr defTabSz="1219170"/>
            <a:r>
              <a:rPr lang="en-US" sz="1067" b="1" dirty="0" err="1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.copy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CopyToHFS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().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ddName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"SYSPRINT"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                           .file(</a:t>
            </a:r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new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File(</a:t>
            </a:r>
            <a:r>
              <a:rPr lang="en-US" sz="1067" b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"/u/usr1/build/helloworld.log"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)))</a:t>
            </a:r>
          </a:p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def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rc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= </a:t>
            </a:r>
            <a:r>
              <a:rPr lang="en-US" sz="1067" b="1" dirty="0" err="1">
                <a:solidFill>
                  <a:srgbClr val="191919"/>
                </a:solidFill>
                <a:latin typeface="Consolas" panose="020B0609020204030204" pitchFamily="49" charset="0"/>
                <a:cs typeface="Arial" pitchFamily="34" charset="0"/>
              </a:rPr>
              <a:t>compile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.execute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()</a:t>
            </a:r>
          </a:p>
          <a:p>
            <a:pPr defTabSz="1219170"/>
            <a:endParaRPr lang="en-US" sz="1067" dirty="0">
              <a:solidFill>
                <a:srgbClr val="6D6E70"/>
              </a:solidFill>
              <a:latin typeface="Consolas" panose="020B0609020204030204" pitchFamily="49" charset="0"/>
              <a:cs typeface="Arial" pitchFamily="34" charset="0"/>
            </a:endParaRPr>
          </a:p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if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(</a:t>
            </a:r>
            <a:r>
              <a:rPr lang="en-US" sz="1067" b="1" dirty="0" err="1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rc</a:t>
            </a:r>
            <a:r>
              <a:rPr lang="en-US" sz="1067" b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&gt; 4)</a:t>
            </a:r>
          </a:p>
          <a:p>
            <a:pPr defTabSz="1219170"/>
            <a:r>
              <a:rPr lang="en-US" sz="1067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   </a:t>
            </a:r>
            <a:r>
              <a:rPr lang="en-US" sz="1067" i="1" dirty="0" err="1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println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"Compile failed!  RC=$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rc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</a:p>
          <a:p>
            <a:pPr defTabSz="1219170"/>
            <a:r>
              <a:rPr lang="en-US" sz="1067" b="1" dirty="0">
                <a:solidFill>
                  <a:srgbClr val="7F0055"/>
                </a:solidFill>
                <a:latin typeface="Consolas" panose="020B0609020204030204" pitchFamily="49" charset="0"/>
                <a:cs typeface="Arial" pitchFamily="34" charset="0"/>
              </a:rPr>
              <a:t>else</a:t>
            </a:r>
          </a:p>
          <a:p>
            <a:pPr defTabSz="1219170"/>
            <a:r>
              <a:rPr lang="en-US" sz="1067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    </a:t>
            </a:r>
            <a:r>
              <a:rPr lang="en-US" sz="1067" i="1" dirty="0" err="1">
                <a:solidFill>
                  <a:srgbClr val="555555"/>
                </a:solidFill>
                <a:latin typeface="Consolas" panose="020B0609020204030204" pitchFamily="49" charset="0"/>
                <a:cs typeface="Arial" pitchFamily="34" charset="0"/>
              </a:rPr>
              <a:t>println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(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"Compile successful!  RC=$</a:t>
            </a:r>
            <a:r>
              <a:rPr lang="en-US" sz="1067" i="1" dirty="0" err="1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rc</a:t>
            </a:r>
            <a:r>
              <a:rPr lang="en-US" sz="1067" i="1" dirty="0">
                <a:solidFill>
                  <a:srgbClr val="4169E1"/>
                </a:solidFill>
                <a:latin typeface="Consolas" panose="020B0609020204030204" pitchFamily="49" charset="0"/>
                <a:cs typeface="Arial" pitchFamily="34" charset="0"/>
              </a:rPr>
              <a:t>"</a:t>
            </a:r>
            <a:r>
              <a:rPr lang="en-US" sz="1067" i="1" dirty="0">
                <a:solidFill>
                  <a:srgbClr val="000000"/>
                </a:solidFill>
                <a:latin typeface="Consolas" panose="020B0609020204030204" pitchFamily="49" charset="0"/>
                <a:cs typeface="Arial" pitchFamily="34" charset="0"/>
              </a:rPr>
              <a:t>)</a:t>
            </a:r>
            <a:endParaRPr lang="en-US" sz="1067" dirty="0">
              <a:solidFill>
                <a:srgbClr val="6D6E70"/>
              </a:solidFill>
              <a:cs typeface="Arial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302273-7FEE-4866-B19E-8A10EA7E88D1}"/>
              </a:ext>
            </a:extLst>
          </p:cNvPr>
          <p:cNvSpPr/>
          <p:nvPr/>
        </p:nvSpPr>
        <p:spPr>
          <a:xfrm>
            <a:off x="8413752" y="4559301"/>
            <a:ext cx="1898649" cy="1949451"/>
          </a:xfrm>
          <a:prstGeom prst="round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26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D1973-45ED-4DFA-98D7-121685C5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0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285751" y="2162174"/>
            <a:ext cx="12981342" cy="4308529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Concepts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DevOps on Z 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Continuous Integration / Continuous Deployment (CI/CD)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Git  for Z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IBM’s Dependency Based Build  Tool (DBB)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Urban Code Deploy for Z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Demo A Basic End-to-End workflow</a:t>
            </a:r>
          </a:p>
          <a:p>
            <a:r>
              <a:rPr lang="en-US" sz="2800" dirty="0">
                <a:solidFill>
                  <a:schemeClr val="bg1"/>
                </a:solidFill>
              </a:rPr>
              <a:t>Getting Started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84F96-9E0A-45BC-9015-F664BC8C9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IBM Systems Technical University  © Copyright IBM Corporation 2019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1DAA5-B3B0-4FE2-B0D8-1A8A6CFC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E8191D-B835-45D5-91BE-8CAFF430D31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D59D-5721-40DF-BD0F-F23F34BB8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593" y="2391230"/>
            <a:ext cx="9277351" cy="123371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5867" b="1" dirty="0">
                <a:solidFill>
                  <a:schemeClr val="bg1"/>
                </a:solidFill>
              </a:rPr>
              <a:t>Your Cobol code on Git &amp; DBB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F8BDFB-1C4A-4C08-A5B6-B4821D05B450}"/>
              </a:ext>
            </a:extLst>
          </p:cNvPr>
          <p:cNvSpPr/>
          <p:nvPr/>
        </p:nvSpPr>
        <p:spPr>
          <a:xfrm>
            <a:off x="9056915" y="5628488"/>
            <a:ext cx="3135085" cy="1229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ED7D7-FD49-4BD4-92E1-52FBAA132710}"/>
              </a:ext>
            </a:extLst>
          </p:cNvPr>
          <p:cNvSpPr/>
          <p:nvPr/>
        </p:nvSpPr>
        <p:spPr>
          <a:xfrm>
            <a:off x="7645211" y="6176963"/>
            <a:ext cx="4546789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3949921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95024D5-B807-4834-8FE0-446A7E90E7C5}"/>
              </a:ext>
            </a:extLst>
          </p:cNvPr>
          <p:cNvSpPr/>
          <p:nvPr/>
        </p:nvSpPr>
        <p:spPr>
          <a:xfrm>
            <a:off x="7645211" y="6176963"/>
            <a:ext cx="4546789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F0243-5F89-4299-93B9-DCE1C2B3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8" y="1287461"/>
            <a:ext cx="4179447" cy="504108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</a:rPr>
              <a:t>A developer's flow:</a:t>
            </a:r>
          </a:p>
          <a:p>
            <a:pPr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clone </a:t>
            </a:r>
          </a:p>
          <a:p>
            <a:pPr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branch</a:t>
            </a:r>
          </a:p>
          <a:p>
            <a:pPr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update code </a:t>
            </a:r>
          </a:p>
          <a:p>
            <a:pPr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unit test </a:t>
            </a:r>
          </a:p>
          <a:p>
            <a:pPr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commit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97C71B-B2A7-4777-BF10-CCD4EB27A885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31664D-028D-435A-B4BC-D62E6A436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5" r="16314" b="12162"/>
          <a:stretch/>
        </p:blipFill>
        <p:spPr>
          <a:xfrm>
            <a:off x="4236544" y="925850"/>
            <a:ext cx="7911808" cy="4678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2C7B9E-FCEA-4A0A-B20C-F9F303460D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29" t="44157" r="58281" b="25592"/>
          <a:stretch/>
        </p:blipFill>
        <p:spPr>
          <a:xfrm>
            <a:off x="3000901" y="4481783"/>
            <a:ext cx="3591219" cy="1846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782C413-1A1B-4BB6-9D20-50939AFA11A5}"/>
              </a:ext>
            </a:extLst>
          </p:cNvPr>
          <p:cNvSpPr txBox="1">
            <a:spLocks/>
          </p:cNvSpPr>
          <p:nvPr/>
        </p:nvSpPr>
        <p:spPr bwMode="gray">
          <a:xfrm>
            <a:off x="2659160" y="41488"/>
            <a:ext cx="7865919" cy="904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  <a:normAutofit/>
          </a:bodyPr>
          <a:lstStyle>
            <a:lvl1pPr marL="347663" indent="-347663" algn="l" defTabSz="897207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Lucida Grande"/>
              <a:buChar char="—"/>
              <a:defRPr sz="2001" kern="1200">
                <a:solidFill>
                  <a:schemeClr val="tx1"/>
                </a:solidFill>
                <a:latin typeface="IBM Plex Sans"/>
                <a:ea typeface="+mn-ea"/>
                <a:cs typeface="IBM Plex Sans"/>
              </a:defRPr>
            </a:lvl1pPr>
            <a:lvl2pPr marL="576263" indent="-228600" algn="l" defTabSz="897207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/>
              <a:buChar char="•"/>
              <a:defRPr sz="1801" b="0" i="0" u="none" kern="1200">
                <a:solidFill>
                  <a:schemeClr val="tx1"/>
                </a:solidFill>
                <a:latin typeface="IBM Plex Sans"/>
                <a:ea typeface="+mn-ea"/>
                <a:cs typeface="IBM Plex Sans"/>
              </a:defRPr>
            </a:lvl2pPr>
            <a:lvl3pPr marL="804863" indent="-228600" algn="l" defTabSz="897207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Courier New"/>
              <a:buChar char="o"/>
              <a:defRPr sz="1600" kern="1200">
                <a:solidFill>
                  <a:schemeClr val="tx1"/>
                </a:solidFill>
                <a:latin typeface="IBM Plex Sans"/>
                <a:ea typeface="+mn-ea"/>
                <a:cs typeface="IBM Plex Sans"/>
              </a:defRPr>
            </a:lvl3pPr>
            <a:lvl4pPr marL="680188" indent="0" algn="l" defTabSz="897207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7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700" indent="-223905" algn="l" defTabSz="897207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7197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5777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4359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82940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en-US" sz="4400" dirty="0">
                <a:solidFill>
                  <a:schemeClr val="bg1"/>
                </a:solidFill>
              </a:rPr>
              <a:t>Developer Phase – </a:t>
            </a:r>
            <a:r>
              <a:rPr lang="en-US" sz="4400" dirty="0" err="1">
                <a:solidFill>
                  <a:schemeClr val="bg1"/>
                </a:solidFill>
              </a:rPr>
              <a:t>IDz</a:t>
            </a:r>
            <a:r>
              <a:rPr lang="en-US" sz="4400" dirty="0">
                <a:solidFill>
                  <a:schemeClr val="bg1"/>
                </a:solidFill>
              </a:rPr>
              <a:t> &amp; </a:t>
            </a:r>
            <a:r>
              <a:rPr lang="en-US" sz="4400" dirty="0" err="1">
                <a:solidFill>
                  <a:schemeClr val="bg1"/>
                </a:solidFill>
              </a:rPr>
              <a:t>eGit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557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19ACBE-6998-41DC-B38C-4C14F71BB615}"/>
              </a:ext>
            </a:extLst>
          </p:cNvPr>
          <p:cNvSpPr/>
          <p:nvPr/>
        </p:nvSpPr>
        <p:spPr>
          <a:xfrm>
            <a:off x="7645211" y="6176963"/>
            <a:ext cx="4546789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53A4B-6CD9-42CF-9D32-1A1C7F8C51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0" t="41879" r="31549" b="47285"/>
          <a:stretch/>
        </p:blipFill>
        <p:spPr>
          <a:xfrm>
            <a:off x="4616727" y="3135944"/>
            <a:ext cx="6082748" cy="7156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CC9C2A-371D-45DC-9507-EC63F1ED114F}"/>
              </a:ext>
            </a:extLst>
          </p:cNvPr>
          <p:cNvSpPr txBox="1">
            <a:spLocks/>
          </p:cNvSpPr>
          <p:nvPr/>
        </p:nvSpPr>
        <p:spPr>
          <a:xfrm>
            <a:off x="180977" y="1577469"/>
            <a:ext cx="3596367" cy="435133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33" dirty="0">
                <a:solidFill>
                  <a:schemeClr val="bg1"/>
                </a:solidFill>
              </a:rPr>
              <a:t>Developer:</a:t>
            </a:r>
          </a:p>
          <a:p>
            <a:pPr>
              <a:buFontTx/>
              <a:buChar char="-"/>
            </a:pPr>
            <a:r>
              <a:rPr lang="en-US" sz="3333" dirty="0">
                <a:solidFill>
                  <a:schemeClr val="bg1"/>
                </a:solidFill>
              </a:rPr>
              <a:t>Document the change</a:t>
            </a:r>
          </a:p>
          <a:p>
            <a:pPr>
              <a:buFontTx/>
              <a:buChar char="-"/>
            </a:pPr>
            <a:r>
              <a:rPr lang="en-US" sz="3333" dirty="0">
                <a:solidFill>
                  <a:schemeClr val="bg1"/>
                </a:solidFill>
              </a:rPr>
              <a:t> Pull Request (PR)</a:t>
            </a:r>
          </a:p>
          <a:p>
            <a:pPr>
              <a:buFontTx/>
              <a:buChar char="-"/>
            </a:pPr>
            <a:r>
              <a:rPr lang="en-US" sz="3333" dirty="0">
                <a:solidFill>
                  <a:schemeClr val="bg1"/>
                </a:solidFill>
              </a:rPr>
              <a:t> Triggers a Pipeline Feature Build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755B4-7755-4466-887A-75BD29A55829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48EC3-CD39-4A7B-BE4A-5AAD6CEDA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0" t="15065" r="18637" b="13502"/>
          <a:stretch/>
        </p:blipFill>
        <p:spPr>
          <a:xfrm>
            <a:off x="3860800" y="1035861"/>
            <a:ext cx="8331200" cy="4717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F344273-AEA0-4C4D-834F-9398A7A9558A}"/>
              </a:ext>
            </a:extLst>
          </p:cNvPr>
          <p:cNvSpPr txBox="1">
            <a:spLocks/>
          </p:cNvSpPr>
          <p:nvPr/>
        </p:nvSpPr>
        <p:spPr bwMode="gray">
          <a:xfrm>
            <a:off x="2799349" y="108484"/>
            <a:ext cx="7119256" cy="904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47663" indent="-347663" algn="l" defTabSz="897207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Lucida Grande"/>
              <a:buChar char="—"/>
              <a:defRPr sz="2001" kern="1200">
                <a:solidFill>
                  <a:schemeClr val="tx1"/>
                </a:solidFill>
                <a:latin typeface="IBM Plex Sans"/>
                <a:ea typeface="+mn-ea"/>
                <a:cs typeface="IBM Plex Sans"/>
              </a:defRPr>
            </a:lvl1pPr>
            <a:lvl2pPr marL="576263" indent="-228600" algn="l" defTabSz="897207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/>
              <a:buChar char="•"/>
              <a:defRPr sz="1801" b="0" i="0" u="none" kern="1200">
                <a:solidFill>
                  <a:schemeClr val="tx1"/>
                </a:solidFill>
                <a:latin typeface="IBM Plex Sans"/>
                <a:ea typeface="+mn-ea"/>
                <a:cs typeface="IBM Plex Sans"/>
              </a:defRPr>
            </a:lvl2pPr>
            <a:lvl3pPr marL="804863" indent="-228600" algn="l" defTabSz="897207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Courier New"/>
              <a:buChar char="o"/>
              <a:defRPr sz="1600" kern="1200">
                <a:solidFill>
                  <a:schemeClr val="tx1"/>
                </a:solidFill>
                <a:latin typeface="IBM Plex Sans"/>
                <a:ea typeface="+mn-ea"/>
                <a:cs typeface="IBM Plex Sans"/>
              </a:defRPr>
            </a:lvl3pPr>
            <a:lvl4pPr marL="680188" indent="0" algn="l" defTabSz="897207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7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700" indent="-223905" algn="l" defTabSz="897207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7197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5777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4359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82940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Lucida Grande"/>
              <a:buNone/>
            </a:pPr>
            <a:r>
              <a:rPr lang="en-US" sz="4400" dirty="0">
                <a:solidFill>
                  <a:schemeClr val="bg1"/>
                </a:solidFill>
              </a:rPr>
              <a:t>Continuous Integration Phase – Pull Requests and Jenkins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459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C10FF93-26A5-4211-ACC4-8FE9A9A4016E}"/>
              </a:ext>
            </a:extLst>
          </p:cNvPr>
          <p:cNvSpPr/>
          <p:nvPr/>
        </p:nvSpPr>
        <p:spPr>
          <a:xfrm>
            <a:off x="7645211" y="6176963"/>
            <a:ext cx="4546789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E2D-31F7-44DF-9E62-990539850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070" y="154388"/>
            <a:ext cx="7865919" cy="18139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Peer  Code Review</a:t>
            </a:r>
          </a:p>
          <a:p>
            <a:pPr marL="0" indent="0" algn="ctr">
              <a:buNone/>
            </a:pPr>
            <a:r>
              <a:rPr lang="en-US" sz="4400" i="1" dirty="0">
                <a:solidFill>
                  <a:schemeClr val="bg1"/>
                </a:solidFill>
              </a:rPr>
              <a:t>Diff old vs new </a:t>
            </a:r>
          </a:p>
        </p:txBody>
      </p:sp>
      <p:pic>
        <p:nvPicPr>
          <p:cNvPr id="7" name="Picture 6" descr="A picture containing object, person&#10;&#10;Description automatically generated">
            <a:extLst>
              <a:ext uri="{FF2B5EF4-FFF2-40B4-BE49-F238E27FC236}">
                <a16:creationId xmlns:a16="http://schemas.microsoft.com/office/drawing/2014/main" id="{DFD5FC89-C5B0-4F34-ACCA-B96C9AF39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5" y="0"/>
            <a:ext cx="1189475" cy="1189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FFCCFC-7121-4217-92B9-7D7BB46E1FDC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E6873-9B97-47CC-8E26-9465D54C61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95" b="13916"/>
          <a:stretch/>
        </p:blipFill>
        <p:spPr>
          <a:xfrm>
            <a:off x="343308" y="1615965"/>
            <a:ext cx="11505384" cy="4438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5204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6CC52A-98F6-400F-A4AB-0BDA0104D41F}"/>
              </a:ext>
            </a:extLst>
          </p:cNvPr>
          <p:cNvSpPr/>
          <p:nvPr/>
        </p:nvSpPr>
        <p:spPr>
          <a:xfrm>
            <a:off x="7645211" y="6176963"/>
            <a:ext cx="4546789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A1B7654-B7AB-4013-8218-773C93958DF7}"/>
              </a:ext>
            </a:extLst>
          </p:cNvPr>
          <p:cNvSpPr txBox="1">
            <a:spLocks/>
          </p:cNvSpPr>
          <p:nvPr/>
        </p:nvSpPr>
        <p:spPr>
          <a:xfrm>
            <a:off x="30021" y="1072077"/>
            <a:ext cx="5179289" cy="462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33" dirty="0">
                <a:solidFill>
                  <a:schemeClr val="bg1"/>
                </a:solidFill>
                <a:latin typeface="+mn-lt"/>
              </a:rPr>
              <a:t>Team Lead:</a:t>
            </a:r>
          </a:p>
          <a:p>
            <a:r>
              <a:rPr lang="en-US" sz="3333" dirty="0">
                <a:solidFill>
                  <a:schemeClr val="bg1"/>
                </a:solidFill>
                <a:latin typeface="+mn-lt"/>
              </a:rPr>
              <a:t>- Merge the PR</a:t>
            </a:r>
          </a:p>
          <a:p>
            <a:r>
              <a:rPr lang="en-US" sz="3333" dirty="0">
                <a:solidFill>
                  <a:schemeClr val="bg1"/>
                </a:solidFill>
                <a:latin typeface="+mn-lt"/>
              </a:rPr>
              <a:t>- Triggers Team Build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B5B34-8EC4-47E0-A58F-545089F38C1F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42F27-A54C-4215-AE04-85257E2FC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0" t="14231" r="33333" b="14475"/>
          <a:stretch/>
        </p:blipFill>
        <p:spPr>
          <a:xfrm>
            <a:off x="5209310" y="637008"/>
            <a:ext cx="6881092" cy="5131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0412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D59D-5721-40DF-BD0F-F23F34BB8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8253" y="1273630"/>
            <a:ext cx="4215494" cy="1233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867" b="1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F8BDFB-1C4A-4C08-A5B6-B4821D05B450}"/>
              </a:ext>
            </a:extLst>
          </p:cNvPr>
          <p:cNvSpPr/>
          <p:nvPr/>
        </p:nvSpPr>
        <p:spPr>
          <a:xfrm>
            <a:off x="9056915" y="5628488"/>
            <a:ext cx="3135085" cy="1229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DED7D7-FD49-4BD4-92E1-52FBAA132710}"/>
              </a:ext>
            </a:extLst>
          </p:cNvPr>
          <p:cNvSpPr/>
          <p:nvPr/>
        </p:nvSpPr>
        <p:spPr>
          <a:xfrm>
            <a:off x="7645211" y="6176963"/>
            <a:ext cx="4546789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3640143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9F37FA-1B55-4787-80C8-B90CE3D76B4F}"/>
              </a:ext>
            </a:extLst>
          </p:cNvPr>
          <p:cNvSpPr/>
          <p:nvPr/>
        </p:nvSpPr>
        <p:spPr>
          <a:xfrm>
            <a:off x="9130249" y="6077667"/>
            <a:ext cx="3061751" cy="780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461AA1-CBF7-4B81-8986-23156D719582}"/>
              </a:ext>
            </a:extLst>
          </p:cNvPr>
          <p:cNvSpPr/>
          <p:nvPr/>
        </p:nvSpPr>
        <p:spPr>
          <a:xfrm>
            <a:off x="7645211" y="6176963"/>
            <a:ext cx="4546789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FE6ADE-F2A0-40F5-B7CA-446394D263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5" t="19749" r="19565" b="15072"/>
          <a:stretch/>
        </p:blipFill>
        <p:spPr>
          <a:xfrm>
            <a:off x="0" y="-87311"/>
            <a:ext cx="12192001" cy="68579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BF45263-1FFB-4D98-9971-9124392B3CEC}"/>
              </a:ext>
            </a:extLst>
          </p:cNvPr>
          <p:cNvGrpSpPr/>
          <p:nvPr/>
        </p:nvGrpSpPr>
        <p:grpSpPr>
          <a:xfrm>
            <a:off x="7239000" y="28576"/>
            <a:ext cx="4838700" cy="6600824"/>
            <a:chOff x="7239000" y="28576"/>
            <a:chExt cx="4838700" cy="66008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105F3C-8328-4A6A-961E-379FB6D789D2}"/>
                </a:ext>
              </a:extLst>
            </p:cNvPr>
            <p:cNvGrpSpPr/>
            <p:nvPr/>
          </p:nvGrpSpPr>
          <p:grpSpPr>
            <a:xfrm>
              <a:off x="7239000" y="28576"/>
              <a:ext cx="4838700" cy="2047874"/>
              <a:chOff x="3073773" y="166408"/>
              <a:chExt cx="4297455" cy="248602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CBDF10-9638-4D07-9A6D-C886368F459B}"/>
                  </a:ext>
                </a:extLst>
              </p:cNvPr>
              <p:cNvSpPr/>
              <p:nvPr/>
            </p:nvSpPr>
            <p:spPr bwMode="auto">
              <a:xfrm>
                <a:off x="3073773" y="166408"/>
                <a:ext cx="4297455" cy="2486025"/>
              </a:xfrm>
              <a:prstGeom prst="rect">
                <a:avLst/>
              </a:prstGeom>
              <a:noFill/>
              <a:ln w="50800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6143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A9ABB1-9F99-43CB-81E0-73B1E83D2528}"/>
                  </a:ext>
                </a:extLst>
              </p:cNvPr>
              <p:cNvSpPr txBox="1"/>
              <p:nvPr/>
            </p:nvSpPr>
            <p:spPr>
              <a:xfrm>
                <a:off x="4717675" y="201542"/>
                <a:ext cx="1299883" cy="353943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CD Phase 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1C7031B-2787-4FEB-94AF-ED96D9B639BC}"/>
                </a:ext>
              </a:extLst>
            </p:cNvPr>
            <p:cNvSpPr/>
            <p:nvPr/>
          </p:nvSpPr>
          <p:spPr bwMode="auto">
            <a:xfrm>
              <a:off x="8601076" y="2075580"/>
              <a:ext cx="3476624" cy="4553820"/>
            </a:xfrm>
            <a:prstGeom prst="rect">
              <a:avLst/>
            </a:prstGeom>
            <a:noFill/>
            <a:ln w="508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6143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16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7C1D4EE-F1B3-44EA-8E71-0C128FDBD7D8}"/>
              </a:ext>
            </a:extLst>
          </p:cNvPr>
          <p:cNvSpPr/>
          <p:nvPr/>
        </p:nvSpPr>
        <p:spPr>
          <a:xfrm>
            <a:off x="2087879" y="118757"/>
            <a:ext cx="7843521" cy="11823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Urban Code Deploy</a:t>
            </a:r>
          </a:p>
          <a:p>
            <a:pPr algn="ctr"/>
            <a:r>
              <a:rPr lang="en-US" sz="4000" b="1" dirty="0"/>
              <a:t>Artifact Store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021337-D807-43B1-9684-F00D3987A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292"/>
          <a:stretch/>
        </p:blipFill>
        <p:spPr>
          <a:xfrm>
            <a:off x="0" y="4166144"/>
            <a:ext cx="12192000" cy="2693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8E79E4-C7F5-42D9-9092-B9B54C72E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083" b="64414"/>
          <a:stretch/>
        </p:blipFill>
        <p:spPr>
          <a:xfrm>
            <a:off x="0" y="2624198"/>
            <a:ext cx="4714240" cy="2807581"/>
          </a:xfrm>
          <a:prstGeom prst="rect">
            <a:avLst/>
          </a:prstGeom>
        </p:spPr>
      </p:pic>
      <p:grpSp>
        <p:nvGrpSpPr>
          <p:cNvPr id="13" name="Diagram group">
            <a:extLst>
              <a:ext uri="{FF2B5EF4-FFF2-40B4-BE49-F238E27FC236}">
                <a16:creationId xmlns:a16="http://schemas.microsoft.com/office/drawing/2014/main" id="{39CA5516-B215-4AEF-B63F-79EA4F0CFCAD}"/>
              </a:ext>
            </a:extLst>
          </p:cNvPr>
          <p:cNvGrpSpPr/>
          <p:nvPr/>
        </p:nvGrpSpPr>
        <p:grpSpPr>
          <a:xfrm>
            <a:off x="11084487" y="91656"/>
            <a:ext cx="965273" cy="934795"/>
            <a:chOff x="3987904" y="510298"/>
            <a:chExt cx="1159656" cy="1159453"/>
          </a:xfrm>
          <a:scene3d>
            <a:camera prst="isometricOffAxis2Left" zoom="95000"/>
            <a:lightRig rig="flat" dir="t"/>
          </a:scene3d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0B0D45-3AF0-4B7B-9325-7B98B6B05FBE}"/>
                </a:ext>
              </a:extLst>
            </p:cNvPr>
            <p:cNvGrpSpPr/>
            <p:nvPr/>
          </p:nvGrpSpPr>
          <p:grpSpPr>
            <a:xfrm>
              <a:off x="3987904" y="510298"/>
              <a:ext cx="1159656" cy="1159453"/>
              <a:chOff x="3987904" y="510298"/>
              <a:chExt cx="1159656" cy="1159453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285D0CF-EDDB-4241-96A4-79F7F1554684}"/>
                  </a:ext>
                </a:extLst>
              </p:cNvPr>
              <p:cNvSpPr/>
              <p:nvPr/>
            </p:nvSpPr>
            <p:spPr>
              <a:xfrm>
                <a:off x="3987904" y="510298"/>
                <a:ext cx="1159656" cy="1159453"/>
              </a:xfrm>
              <a:prstGeom prst="ellipse">
                <a:avLst/>
              </a:prstGeom>
              <a:sp3d z="57150" extrusionH="63500" prstMaterial="matte"/>
            </p:spPr>
            <p:style>
              <a:lnRef idx="1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Oval 4">
                <a:extLst>
                  <a:ext uri="{FF2B5EF4-FFF2-40B4-BE49-F238E27FC236}">
                    <a16:creationId xmlns:a16="http://schemas.microsoft.com/office/drawing/2014/main" id="{1410144E-DB05-4265-8D86-D94B39A39D72}"/>
                  </a:ext>
                </a:extLst>
              </p:cNvPr>
              <p:cNvSpPr txBox="1"/>
              <p:nvPr/>
            </p:nvSpPr>
            <p:spPr>
              <a:xfrm>
                <a:off x="4153569" y="675966"/>
                <a:ext cx="828326" cy="828118"/>
              </a:xfrm>
              <a:prstGeom prst="rect">
                <a:avLst/>
              </a:prstGeom>
              <a:sp3d z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kern="1200" dirty="0"/>
                  <a:t>Artifact Store</a:t>
                </a:r>
              </a:p>
            </p:txBody>
          </p:sp>
        </p:grp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78F9EA0-DAA1-4FAC-8A78-C1654BA4E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9" t="17713" r="30651" b="35153"/>
          <a:stretch/>
        </p:blipFill>
        <p:spPr>
          <a:xfrm>
            <a:off x="4541520" y="1842423"/>
            <a:ext cx="7508240" cy="2850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0623DE0E-8DED-4AB5-80A0-1154D1F0D0EF}"/>
              </a:ext>
            </a:extLst>
          </p:cNvPr>
          <p:cNvSpPr/>
          <p:nvPr/>
        </p:nvSpPr>
        <p:spPr>
          <a:xfrm rot="4604757" flipH="1">
            <a:off x="4250711" y="3038625"/>
            <a:ext cx="230625" cy="771205"/>
          </a:xfrm>
          <a:prstGeom prst="curved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10080AE-1B6C-4822-82C2-95ECDE9A37FE}"/>
              </a:ext>
            </a:extLst>
          </p:cNvPr>
          <p:cNvSpPr/>
          <p:nvPr/>
        </p:nvSpPr>
        <p:spPr>
          <a:xfrm>
            <a:off x="4404995" y="5635418"/>
            <a:ext cx="3567430" cy="751840"/>
          </a:xfrm>
          <a:prstGeom prst="wedgeRoundRectCallout">
            <a:avLst>
              <a:gd name="adj1" fmla="val -59377"/>
              <a:gd name="adj2" fmla="val -147550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Link to trace  back to DBB Build Report for this release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40A22E-14EF-4DBF-A2B7-435747C77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700" b="95286"/>
          <a:stretch/>
        </p:blipFill>
        <p:spPr>
          <a:xfrm>
            <a:off x="0" y="2588431"/>
            <a:ext cx="1680983" cy="394510"/>
          </a:xfrm>
          <a:prstGeom prst="rect">
            <a:avLst/>
          </a:prstGeom>
          <a:effectLst>
            <a:glow rad="520700">
              <a:schemeClr val="accent2">
                <a:lumMod val="60000"/>
                <a:lumOff val="40000"/>
                <a:alpha val="40000"/>
              </a:schemeClr>
            </a:glow>
            <a:reflection stA="45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3656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CB6330-0427-4CB3-9EA8-FA1062717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46" b="10385"/>
          <a:stretch/>
        </p:blipFill>
        <p:spPr>
          <a:xfrm>
            <a:off x="0" y="2514600"/>
            <a:ext cx="12192000" cy="4343400"/>
          </a:xfrm>
          <a:prstGeom prst="rect">
            <a:avLst/>
          </a:prstGeom>
        </p:spPr>
      </p:pic>
      <p:grpSp>
        <p:nvGrpSpPr>
          <p:cNvPr id="6" name="Diagram group">
            <a:extLst>
              <a:ext uri="{FF2B5EF4-FFF2-40B4-BE49-F238E27FC236}">
                <a16:creationId xmlns:a16="http://schemas.microsoft.com/office/drawing/2014/main" id="{E68037E6-F754-4020-8ED7-622A342C79BB}"/>
              </a:ext>
            </a:extLst>
          </p:cNvPr>
          <p:cNvGrpSpPr/>
          <p:nvPr/>
        </p:nvGrpSpPr>
        <p:grpSpPr>
          <a:xfrm>
            <a:off x="10881360" y="111760"/>
            <a:ext cx="1199588" cy="1026160"/>
            <a:chOff x="5271677" y="510298"/>
            <a:chExt cx="1159656" cy="1159453"/>
          </a:xfrm>
          <a:scene3d>
            <a:camera prst="isometricOffAxis2Left" zoom="95000"/>
            <a:lightRig rig="flat" dir="t"/>
          </a:scene3d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D7D24A-C0EB-4F91-A8CB-66057B427197}"/>
                </a:ext>
              </a:extLst>
            </p:cNvPr>
            <p:cNvGrpSpPr/>
            <p:nvPr/>
          </p:nvGrpSpPr>
          <p:grpSpPr>
            <a:xfrm>
              <a:off x="5271677" y="510298"/>
              <a:ext cx="1159656" cy="1159453"/>
              <a:chOff x="5271677" y="510298"/>
              <a:chExt cx="1159656" cy="115945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428610-FE00-481E-A535-36745EF77369}"/>
                  </a:ext>
                </a:extLst>
              </p:cNvPr>
              <p:cNvSpPr/>
              <p:nvPr/>
            </p:nvSpPr>
            <p:spPr>
              <a:xfrm>
                <a:off x="5271677" y="510298"/>
                <a:ext cx="1159656" cy="1159453"/>
              </a:xfrm>
              <a:prstGeom prst="ellipse">
                <a:avLst/>
              </a:prstGeom>
              <a:sp3d z="57150" extrusionH="63500" prstMaterial="matte"/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9" name="Oval 4">
                <a:extLst>
                  <a:ext uri="{FF2B5EF4-FFF2-40B4-BE49-F238E27FC236}">
                    <a16:creationId xmlns:a16="http://schemas.microsoft.com/office/drawing/2014/main" id="{C2614B81-AF85-4A64-AB54-989A04DE04EF}"/>
                  </a:ext>
                </a:extLst>
              </p:cNvPr>
              <p:cNvSpPr txBox="1"/>
              <p:nvPr/>
            </p:nvSpPr>
            <p:spPr>
              <a:xfrm>
                <a:off x="5437342" y="675966"/>
                <a:ext cx="828326" cy="828118"/>
              </a:xfrm>
              <a:prstGeom prst="rect">
                <a:avLst/>
              </a:prstGeom>
              <a:sp3d z="5715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5240" tIns="15240" rIns="15240" bIns="15240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200" kern="1200" dirty="0"/>
                  <a:t>Deployment</a:t>
                </a: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ED6C6DC-A11B-4D54-B86D-002BCB17435A}"/>
              </a:ext>
            </a:extLst>
          </p:cNvPr>
          <p:cNvSpPr/>
          <p:nvPr/>
        </p:nvSpPr>
        <p:spPr>
          <a:xfrm>
            <a:off x="2087879" y="118758"/>
            <a:ext cx="7660639" cy="7931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Deployment details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4D4B28-108B-4238-A090-C046E8D4A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700" b="95286"/>
          <a:stretch/>
        </p:blipFill>
        <p:spPr>
          <a:xfrm>
            <a:off x="0" y="2120440"/>
            <a:ext cx="1680983" cy="394510"/>
          </a:xfrm>
          <a:prstGeom prst="rect">
            <a:avLst/>
          </a:prstGeom>
          <a:effectLst>
            <a:glow rad="520700">
              <a:schemeClr val="accent2">
                <a:lumMod val="60000"/>
                <a:lumOff val="40000"/>
                <a:alpha val="40000"/>
              </a:schemeClr>
            </a:glow>
            <a:reflection stA="45000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958239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81EBE7-5B6C-483F-ADD9-36F5C78BC301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C6259-E761-493C-9143-80AEE1F55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63" t="5323" r="1485" b="6018"/>
          <a:stretch/>
        </p:blipFill>
        <p:spPr>
          <a:xfrm>
            <a:off x="3969275" y="0"/>
            <a:ext cx="8222725" cy="616933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A30599-FF59-4233-90E5-BF85C27EA58A}"/>
              </a:ext>
            </a:extLst>
          </p:cNvPr>
          <p:cNvSpPr/>
          <p:nvPr/>
        </p:nvSpPr>
        <p:spPr>
          <a:xfrm>
            <a:off x="7645211" y="6513667"/>
            <a:ext cx="4546789" cy="344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77A66C-6C42-45C9-9968-AE7F2DBC44CC}"/>
              </a:ext>
            </a:extLst>
          </p:cNvPr>
          <p:cNvSpPr/>
          <p:nvPr/>
        </p:nvSpPr>
        <p:spPr bwMode="auto">
          <a:xfrm>
            <a:off x="6766359" y="750307"/>
            <a:ext cx="4889634" cy="4608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Distributed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8E3847-4974-4C73-B432-9D39DEACD9F3}"/>
              </a:ext>
            </a:extLst>
          </p:cNvPr>
          <p:cNvSpPr/>
          <p:nvPr/>
        </p:nvSpPr>
        <p:spPr bwMode="auto">
          <a:xfrm>
            <a:off x="6766359" y="750305"/>
            <a:ext cx="4889634" cy="460800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Mainframe  |  Distributed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CD13-2895-4DD9-8376-5CA43BBD8989}"/>
              </a:ext>
            </a:extLst>
          </p:cNvPr>
          <p:cNvSpPr txBox="1"/>
          <p:nvPr/>
        </p:nvSpPr>
        <p:spPr>
          <a:xfrm>
            <a:off x="328613" y="2081507"/>
            <a:ext cx="3480155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inherit"/>
              </a:rPr>
              <a:t>A common toolchain for all</a:t>
            </a:r>
            <a:endParaRPr lang="en-US" sz="1867" b="1" dirty="0">
              <a:solidFill>
                <a:schemeClr val="bg1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41147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216-F5FD-4DF3-8F22-8352246B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9557" y="138045"/>
            <a:ext cx="1774043" cy="530186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Z DevOps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622384-821A-4963-BFC4-8F3A446F24A1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9325C4-B5F9-4991-8F31-41A09AA456FB}"/>
              </a:ext>
            </a:extLst>
          </p:cNvPr>
          <p:cNvSpPr/>
          <p:nvPr/>
        </p:nvSpPr>
        <p:spPr>
          <a:xfrm>
            <a:off x="8002720" y="6337325"/>
            <a:ext cx="4189280" cy="520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0F02E2-BCD9-4E2C-B94E-C22D36BE1B08}"/>
              </a:ext>
            </a:extLst>
          </p:cNvPr>
          <p:cNvSpPr txBox="1"/>
          <p:nvPr/>
        </p:nvSpPr>
        <p:spPr>
          <a:xfrm>
            <a:off x="1156447" y="1206473"/>
            <a:ext cx="9574306" cy="3108543"/>
          </a:xfrm>
          <a:custGeom>
            <a:avLst/>
            <a:gdLst>
              <a:gd name="connsiteX0" fmla="*/ 0 w 9574306"/>
              <a:gd name="connsiteY0" fmla="*/ 0 h 3108543"/>
              <a:gd name="connsiteX1" fmla="*/ 502651 w 9574306"/>
              <a:gd name="connsiteY1" fmla="*/ 0 h 3108543"/>
              <a:gd name="connsiteX2" fmla="*/ 1101045 w 9574306"/>
              <a:gd name="connsiteY2" fmla="*/ 0 h 3108543"/>
              <a:gd name="connsiteX3" fmla="*/ 1795182 w 9574306"/>
              <a:gd name="connsiteY3" fmla="*/ 0 h 3108543"/>
              <a:gd name="connsiteX4" fmla="*/ 2489320 w 9574306"/>
              <a:gd name="connsiteY4" fmla="*/ 0 h 3108543"/>
              <a:gd name="connsiteX5" fmla="*/ 3183457 w 9574306"/>
              <a:gd name="connsiteY5" fmla="*/ 0 h 3108543"/>
              <a:gd name="connsiteX6" fmla="*/ 3973337 w 9574306"/>
              <a:gd name="connsiteY6" fmla="*/ 0 h 3108543"/>
              <a:gd name="connsiteX7" fmla="*/ 4571731 w 9574306"/>
              <a:gd name="connsiteY7" fmla="*/ 0 h 3108543"/>
              <a:gd name="connsiteX8" fmla="*/ 5265868 w 9574306"/>
              <a:gd name="connsiteY8" fmla="*/ 0 h 3108543"/>
              <a:gd name="connsiteX9" fmla="*/ 5864262 w 9574306"/>
              <a:gd name="connsiteY9" fmla="*/ 0 h 3108543"/>
              <a:gd name="connsiteX10" fmla="*/ 6462657 w 9574306"/>
              <a:gd name="connsiteY10" fmla="*/ 0 h 3108543"/>
              <a:gd name="connsiteX11" fmla="*/ 7061051 w 9574306"/>
              <a:gd name="connsiteY11" fmla="*/ 0 h 3108543"/>
              <a:gd name="connsiteX12" fmla="*/ 7372216 w 9574306"/>
              <a:gd name="connsiteY12" fmla="*/ 0 h 3108543"/>
              <a:gd name="connsiteX13" fmla="*/ 8066353 w 9574306"/>
              <a:gd name="connsiteY13" fmla="*/ 0 h 3108543"/>
              <a:gd name="connsiteX14" fmla="*/ 8377518 w 9574306"/>
              <a:gd name="connsiteY14" fmla="*/ 0 h 3108543"/>
              <a:gd name="connsiteX15" fmla="*/ 8975912 w 9574306"/>
              <a:gd name="connsiteY15" fmla="*/ 0 h 3108543"/>
              <a:gd name="connsiteX16" fmla="*/ 9574306 w 9574306"/>
              <a:gd name="connsiteY16" fmla="*/ 0 h 3108543"/>
              <a:gd name="connsiteX17" fmla="*/ 9574306 w 9574306"/>
              <a:gd name="connsiteY17" fmla="*/ 580261 h 3108543"/>
              <a:gd name="connsiteX18" fmla="*/ 9574306 w 9574306"/>
              <a:gd name="connsiteY18" fmla="*/ 1005096 h 3108543"/>
              <a:gd name="connsiteX19" fmla="*/ 9574306 w 9574306"/>
              <a:gd name="connsiteY19" fmla="*/ 1461015 h 3108543"/>
              <a:gd name="connsiteX20" fmla="*/ 9574306 w 9574306"/>
              <a:gd name="connsiteY20" fmla="*/ 1916935 h 3108543"/>
              <a:gd name="connsiteX21" fmla="*/ 9574306 w 9574306"/>
              <a:gd name="connsiteY21" fmla="*/ 2435025 h 3108543"/>
              <a:gd name="connsiteX22" fmla="*/ 9574306 w 9574306"/>
              <a:gd name="connsiteY22" fmla="*/ 3108543 h 3108543"/>
              <a:gd name="connsiteX23" fmla="*/ 9071655 w 9574306"/>
              <a:gd name="connsiteY23" fmla="*/ 3108543 h 3108543"/>
              <a:gd name="connsiteX24" fmla="*/ 8473261 w 9574306"/>
              <a:gd name="connsiteY24" fmla="*/ 3108543 h 3108543"/>
              <a:gd name="connsiteX25" fmla="*/ 7683381 w 9574306"/>
              <a:gd name="connsiteY25" fmla="*/ 3108543 h 3108543"/>
              <a:gd name="connsiteX26" fmla="*/ 7084986 w 9574306"/>
              <a:gd name="connsiteY26" fmla="*/ 3108543 h 3108543"/>
              <a:gd name="connsiteX27" fmla="*/ 6390849 w 9574306"/>
              <a:gd name="connsiteY27" fmla="*/ 3108543 h 3108543"/>
              <a:gd name="connsiteX28" fmla="*/ 6079684 w 9574306"/>
              <a:gd name="connsiteY28" fmla="*/ 3108543 h 3108543"/>
              <a:gd name="connsiteX29" fmla="*/ 5289804 w 9574306"/>
              <a:gd name="connsiteY29" fmla="*/ 3108543 h 3108543"/>
              <a:gd name="connsiteX30" fmla="*/ 4787153 w 9574306"/>
              <a:gd name="connsiteY30" fmla="*/ 3108543 h 3108543"/>
              <a:gd name="connsiteX31" fmla="*/ 4093016 w 9574306"/>
              <a:gd name="connsiteY31" fmla="*/ 3108543 h 3108543"/>
              <a:gd name="connsiteX32" fmla="*/ 3781851 w 9574306"/>
              <a:gd name="connsiteY32" fmla="*/ 3108543 h 3108543"/>
              <a:gd name="connsiteX33" fmla="*/ 2991971 w 9574306"/>
              <a:gd name="connsiteY33" fmla="*/ 3108543 h 3108543"/>
              <a:gd name="connsiteX34" fmla="*/ 2489320 w 9574306"/>
              <a:gd name="connsiteY34" fmla="*/ 3108543 h 3108543"/>
              <a:gd name="connsiteX35" fmla="*/ 1890925 w 9574306"/>
              <a:gd name="connsiteY35" fmla="*/ 3108543 h 3108543"/>
              <a:gd name="connsiteX36" fmla="*/ 1484017 w 9574306"/>
              <a:gd name="connsiteY36" fmla="*/ 3108543 h 3108543"/>
              <a:gd name="connsiteX37" fmla="*/ 789880 w 9574306"/>
              <a:gd name="connsiteY37" fmla="*/ 3108543 h 3108543"/>
              <a:gd name="connsiteX38" fmla="*/ 0 w 9574306"/>
              <a:gd name="connsiteY38" fmla="*/ 3108543 h 3108543"/>
              <a:gd name="connsiteX39" fmla="*/ 0 w 9574306"/>
              <a:gd name="connsiteY39" fmla="*/ 2621538 h 3108543"/>
              <a:gd name="connsiteX40" fmla="*/ 0 w 9574306"/>
              <a:gd name="connsiteY40" fmla="*/ 2196704 h 3108543"/>
              <a:gd name="connsiteX41" fmla="*/ 0 w 9574306"/>
              <a:gd name="connsiteY41" fmla="*/ 1647528 h 3108543"/>
              <a:gd name="connsiteX42" fmla="*/ 0 w 9574306"/>
              <a:gd name="connsiteY42" fmla="*/ 1129437 h 3108543"/>
              <a:gd name="connsiteX43" fmla="*/ 0 w 9574306"/>
              <a:gd name="connsiteY43" fmla="*/ 580261 h 3108543"/>
              <a:gd name="connsiteX44" fmla="*/ 0 w 9574306"/>
              <a:gd name="connsiteY44" fmla="*/ 0 h 310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574306" h="3108543" fill="none" extrusionOk="0">
                <a:moveTo>
                  <a:pt x="0" y="0"/>
                </a:moveTo>
                <a:cubicBezTo>
                  <a:pt x="238484" y="-8161"/>
                  <a:pt x="327110" y="8135"/>
                  <a:pt x="502651" y="0"/>
                </a:cubicBezTo>
                <a:cubicBezTo>
                  <a:pt x="678192" y="-8135"/>
                  <a:pt x="931783" y="4636"/>
                  <a:pt x="1101045" y="0"/>
                </a:cubicBezTo>
                <a:cubicBezTo>
                  <a:pt x="1270307" y="-4636"/>
                  <a:pt x="1578580" y="14906"/>
                  <a:pt x="1795182" y="0"/>
                </a:cubicBezTo>
                <a:cubicBezTo>
                  <a:pt x="2011784" y="-14906"/>
                  <a:pt x="2270312" y="29957"/>
                  <a:pt x="2489320" y="0"/>
                </a:cubicBezTo>
                <a:cubicBezTo>
                  <a:pt x="2708328" y="-29957"/>
                  <a:pt x="2912090" y="53295"/>
                  <a:pt x="3183457" y="0"/>
                </a:cubicBezTo>
                <a:cubicBezTo>
                  <a:pt x="3454824" y="-53295"/>
                  <a:pt x="3674474" y="58665"/>
                  <a:pt x="3973337" y="0"/>
                </a:cubicBezTo>
                <a:cubicBezTo>
                  <a:pt x="4272200" y="-58665"/>
                  <a:pt x="4388451" y="43300"/>
                  <a:pt x="4571731" y="0"/>
                </a:cubicBezTo>
                <a:cubicBezTo>
                  <a:pt x="4755011" y="-43300"/>
                  <a:pt x="5022056" y="4238"/>
                  <a:pt x="5265868" y="0"/>
                </a:cubicBezTo>
                <a:cubicBezTo>
                  <a:pt x="5509680" y="-4238"/>
                  <a:pt x="5567950" y="62998"/>
                  <a:pt x="5864262" y="0"/>
                </a:cubicBezTo>
                <a:cubicBezTo>
                  <a:pt x="6160574" y="-62998"/>
                  <a:pt x="6223170" y="32968"/>
                  <a:pt x="6462657" y="0"/>
                </a:cubicBezTo>
                <a:cubicBezTo>
                  <a:pt x="6702144" y="-32968"/>
                  <a:pt x="6812251" y="32035"/>
                  <a:pt x="7061051" y="0"/>
                </a:cubicBezTo>
                <a:cubicBezTo>
                  <a:pt x="7309851" y="-32035"/>
                  <a:pt x="7249561" y="15264"/>
                  <a:pt x="7372216" y="0"/>
                </a:cubicBezTo>
                <a:cubicBezTo>
                  <a:pt x="7494871" y="-15264"/>
                  <a:pt x="7927075" y="49943"/>
                  <a:pt x="8066353" y="0"/>
                </a:cubicBezTo>
                <a:cubicBezTo>
                  <a:pt x="8205631" y="-49943"/>
                  <a:pt x="8243865" y="22836"/>
                  <a:pt x="8377518" y="0"/>
                </a:cubicBezTo>
                <a:cubicBezTo>
                  <a:pt x="8511172" y="-22836"/>
                  <a:pt x="8691169" y="38611"/>
                  <a:pt x="8975912" y="0"/>
                </a:cubicBezTo>
                <a:cubicBezTo>
                  <a:pt x="9260655" y="-38611"/>
                  <a:pt x="9349831" y="28137"/>
                  <a:pt x="9574306" y="0"/>
                </a:cubicBezTo>
                <a:cubicBezTo>
                  <a:pt x="9622689" y="124119"/>
                  <a:pt x="9516457" y="453057"/>
                  <a:pt x="9574306" y="580261"/>
                </a:cubicBezTo>
                <a:cubicBezTo>
                  <a:pt x="9632155" y="707465"/>
                  <a:pt x="9559539" y="881756"/>
                  <a:pt x="9574306" y="1005096"/>
                </a:cubicBezTo>
                <a:cubicBezTo>
                  <a:pt x="9589073" y="1128436"/>
                  <a:pt x="9528542" y="1259305"/>
                  <a:pt x="9574306" y="1461015"/>
                </a:cubicBezTo>
                <a:cubicBezTo>
                  <a:pt x="9620070" y="1662725"/>
                  <a:pt x="9562352" y="1710017"/>
                  <a:pt x="9574306" y="1916935"/>
                </a:cubicBezTo>
                <a:cubicBezTo>
                  <a:pt x="9586260" y="2123853"/>
                  <a:pt x="9527885" y="2261620"/>
                  <a:pt x="9574306" y="2435025"/>
                </a:cubicBezTo>
                <a:cubicBezTo>
                  <a:pt x="9620727" y="2608430"/>
                  <a:pt x="9562410" y="2864753"/>
                  <a:pt x="9574306" y="3108543"/>
                </a:cubicBezTo>
                <a:cubicBezTo>
                  <a:pt x="9411898" y="3117715"/>
                  <a:pt x="9199867" y="3101086"/>
                  <a:pt x="9071655" y="3108543"/>
                </a:cubicBezTo>
                <a:cubicBezTo>
                  <a:pt x="8943443" y="3116000"/>
                  <a:pt x="8693552" y="3050351"/>
                  <a:pt x="8473261" y="3108543"/>
                </a:cubicBezTo>
                <a:cubicBezTo>
                  <a:pt x="8252970" y="3166735"/>
                  <a:pt x="8032409" y="3027597"/>
                  <a:pt x="7683381" y="3108543"/>
                </a:cubicBezTo>
                <a:cubicBezTo>
                  <a:pt x="7334353" y="3189489"/>
                  <a:pt x="7236751" y="3052501"/>
                  <a:pt x="7084986" y="3108543"/>
                </a:cubicBezTo>
                <a:cubicBezTo>
                  <a:pt x="6933221" y="3164585"/>
                  <a:pt x="6716795" y="3089295"/>
                  <a:pt x="6390849" y="3108543"/>
                </a:cubicBezTo>
                <a:cubicBezTo>
                  <a:pt x="6064903" y="3127791"/>
                  <a:pt x="6157128" y="3084809"/>
                  <a:pt x="6079684" y="3108543"/>
                </a:cubicBezTo>
                <a:cubicBezTo>
                  <a:pt x="6002241" y="3132277"/>
                  <a:pt x="5648796" y="3036572"/>
                  <a:pt x="5289804" y="3108543"/>
                </a:cubicBezTo>
                <a:cubicBezTo>
                  <a:pt x="4930812" y="3180514"/>
                  <a:pt x="4957877" y="3076070"/>
                  <a:pt x="4787153" y="3108543"/>
                </a:cubicBezTo>
                <a:cubicBezTo>
                  <a:pt x="4616429" y="3141016"/>
                  <a:pt x="4238880" y="3025907"/>
                  <a:pt x="4093016" y="3108543"/>
                </a:cubicBezTo>
                <a:cubicBezTo>
                  <a:pt x="3947152" y="3191179"/>
                  <a:pt x="3875001" y="3089580"/>
                  <a:pt x="3781851" y="3108543"/>
                </a:cubicBezTo>
                <a:cubicBezTo>
                  <a:pt x="3688702" y="3127506"/>
                  <a:pt x="3158602" y="3024396"/>
                  <a:pt x="2991971" y="3108543"/>
                </a:cubicBezTo>
                <a:cubicBezTo>
                  <a:pt x="2825340" y="3192690"/>
                  <a:pt x="2687334" y="3099251"/>
                  <a:pt x="2489320" y="3108543"/>
                </a:cubicBezTo>
                <a:cubicBezTo>
                  <a:pt x="2291306" y="3117835"/>
                  <a:pt x="2031378" y="3076083"/>
                  <a:pt x="1890925" y="3108543"/>
                </a:cubicBezTo>
                <a:cubicBezTo>
                  <a:pt x="1750472" y="3141003"/>
                  <a:pt x="1663883" y="3108408"/>
                  <a:pt x="1484017" y="3108543"/>
                </a:cubicBezTo>
                <a:cubicBezTo>
                  <a:pt x="1304151" y="3108678"/>
                  <a:pt x="1058918" y="3028461"/>
                  <a:pt x="789880" y="3108543"/>
                </a:cubicBezTo>
                <a:cubicBezTo>
                  <a:pt x="520842" y="3188625"/>
                  <a:pt x="233142" y="3103715"/>
                  <a:pt x="0" y="3108543"/>
                </a:cubicBezTo>
                <a:cubicBezTo>
                  <a:pt x="-34508" y="2902010"/>
                  <a:pt x="55870" y="2733428"/>
                  <a:pt x="0" y="2621538"/>
                </a:cubicBezTo>
                <a:cubicBezTo>
                  <a:pt x="-55870" y="2509649"/>
                  <a:pt x="28343" y="2373886"/>
                  <a:pt x="0" y="2196704"/>
                </a:cubicBezTo>
                <a:cubicBezTo>
                  <a:pt x="-28343" y="2019522"/>
                  <a:pt x="50734" y="1876914"/>
                  <a:pt x="0" y="1647528"/>
                </a:cubicBezTo>
                <a:cubicBezTo>
                  <a:pt x="-50734" y="1418142"/>
                  <a:pt x="37712" y="1292084"/>
                  <a:pt x="0" y="1129437"/>
                </a:cubicBezTo>
                <a:cubicBezTo>
                  <a:pt x="-37712" y="966790"/>
                  <a:pt x="2771" y="786350"/>
                  <a:pt x="0" y="580261"/>
                </a:cubicBezTo>
                <a:cubicBezTo>
                  <a:pt x="-2771" y="374172"/>
                  <a:pt x="50480" y="189510"/>
                  <a:pt x="0" y="0"/>
                </a:cubicBezTo>
                <a:close/>
              </a:path>
              <a:path w="9574306" h="3108543" stroke="0" extrusionOk="0">
                <a:moveTo>
                  <a:pt x="0" y="0"/>
                </a:moveTo>
                <a:cubicBezTo>
                  <a:pt x="160589" y="-10479"/>
                  <a:pt x="251446" y="28467"/>
                  <a:pt x="502651" y="0"/>
                </a:cubicBezTo>
                <a:cubicBezTo>
                  <a:pt x="753856" y="-28467"/>
                  <a:pt x="719833" y="20434"/>
                  <a:pt x="813816" y="0"/>
                </a:cubicBezTo>
                <a:cubicBezTo>
                  <a:pt x="907800" y="-20434"/>
                  <a:pt x="1367221" y="24586"/>
                  <a:pt x="1603696" y="0"/>
                </a:cubicBezTo>
                <a:cubicBezTo>
                  <a:pt x="1840171" y="-24586"/>
                  <a:pt x="1957247" y="13506"/>
                  <a:pt x="2106347" y="0"/>
                </a:cubicBezTo>
                <a:cubicBezTo>
                  <a:pt x="2255447" y="-13506"/>
                  <a:pt x="2391853" y="19755"/>
                  <a:pt x="2608998" y="0"/>
                </a:cubicBezTo>
                <a:cubicBezTo>
                  <a:pt x="2826143" y="-19755"/>
                  <a:pt x="3201820" y="3443"/>
                  <a:pt x="3398879" y="0"/>
                </a:cubicBezTo>
                <a:cubicBezTo>
                  <a:pt x="3595938" y="-3443"/>
                  <a:pt x="3693173" y="532"/>
                  <a:pt x="3805787" y="0"/>
                </a:cubicBezTo>
                <a:cubicBezTo>
                  <a:pt x="3918401" y="-532"/>
                  <a:pt x="4237931" y="27490"/>
                  <a:pt x="4595667" y="0"/>
                </a:cubicBezTo>
                <a:cubicBezTo>
                  <a:pt x="4953403" y="-27490"/>
                  <a:pt x="5143437" y="10491"/>
                  <a:pt x="5385547" y="0"/>
                </a:cubicBezTo>
                <a:cubicBezTo>
                  <a:pt x="5627657" y="-10491"/>
                  <a:pt x="5726454" y="47070"/>
                  <a:pt x="5983941" y="0"/>
                </a:cubicBezTo>
                <a:cubicBezTo>
                  <a:pt x="6241428" y="-47070"/>
                  <a:pt x="6520014" y="78563"/>
                  <a:pt x="6773821" y="0"/>
                </a:cubicBezTo>
                <a:cubicBezTo>
                  <a:pt x="7027628" y="-78563"/>
                  <a:pt x="7083223" y="7001"/>
                  <a:pt x="7276473" y="0"/>
                </a:cubicBezTo>
                <a:cubicBezTo>
                  <a:pt x="7469723" y="-7001"/>
                  <a:pt x="7576645" y="12841"/>
                  <a:pt x="7779124" y="0"/>
                </a:cubicBezTo>
                <a:cubicBezTo>
                  <a:pt x="7981603" y="-12841"/>
                  <a:pt x="8248214" y="56357"/>
                  <a:pt x="8473261" y="0"/>
                </a:cubicBezTo>
                <a:cubicBezTo>
                  <a:pt x="8698308" y="-56357"/>
                  <a:pt x="8825539" y="3794"/>
                  <a:pt x="8975912" y="0"/>
                </a:cubicBezTo>
                <a:cubicBezTo>
                  <a:pt x="9126285" y="-3794"/>
                  <a:pt x="9453402" y="34232"/>
                  <a:pt x="9574306" y="0"/>
                </a:cubicBezTo>
                <a:cubicBezTo>
                  <a:pt x="9587052" y="249900"/>
                  <a:pt x="9514582" y="320596"/>
                  <a:pt x="9574306" y="580261"/>
                </a:cubicBezTo>
                <a:cubicBezTo>
                  <a:pt x="9634030" y="839926"/>
                  <a:pt x="9513031" y="910813"/>
                  <a:pt x="9574306" y="1129437"/>
                </a:cubicBezTo>
                <a:cubicBezTo>
                  <a:pt x="9635581" y="1348061"/>
                  <a:pt x="9547959" y="1460916"/>
                  <a:pt x="9574306" y="1678613"/>
                </a:cubicBezTo>
                <a:cubicBezTo>
                  <a:pt x="9600653" y="1896310"/>
                  <a:pt x="9546481" y="2003943"/>
                  <a:pt x="9574306" y="2103447"/>
                </a:cubicBezTo>
                <a:cubicBezTo>
                  <a:pt x="9602131" y="2202951"/>
                  <a:pt x="9536693" y="2395371"/>
                  <a:pt x="9574306" y="2559367"/>
                </a:cubicBezTo>
                <a:cubicBezTo>
                  <a:pt x="9611919" y="2723363"/>
                  <a:pt x="9567673" y="2979109"/>
                  <a:pt x="9574306" y="3108543"/>
                </a:cubicBezTo>
                <a:cubicBezTo>
                  <a:pt x="9434537" y="3149269"/>
                  <a:pt x="9189505" y="3099755"/>
                  <a:pt x="9071655" y="3108543"/>
                </a:cubicBezTo>
                <a:cubicBezTo>
                  <a:pt x="8953805" y="3117331"/>
                  <a:pt x="8642728" y="3071715"/>
                  <a:pt x="8473261" y="3108543"/>
                </a:cubicBezTo>
                <a:cubicBezTo>
                  <a:pt x="8303794" y="3145371"/>
                  <a:pt x="8314843" y="3105474"/>
                  <a:pt x="8162096" y="3108543"/>
                </a:cubicBezTo>
                <a:cubicBezTo>
                  <a:pt x="8009349" y="3111612"/>
                  <a:pt x="7981715" y="3099311"/>
                  <a:pt x="7850931" y="3108543"/>
                </a:cubicBezTo>
                <a:cubicBezTo>
                  <a:pt x="7720148" y="3117775"/>
                  <a:pt x="7461456" y="3066394"/>
                  <a:pt x="7252537" y="3108543"/>
                </a:cubicBezTo>
                <a:cubicBezTo>
                  <a:pt x="7043618" y="3150692"/>
                  <a:pt x="6948597" y="3098690"/>
                  <a:pt x="6845629" y="3108543"/>
                </a:cubicBezTo>
                <a:cubicBezTo>
                  <a:pt x="6742661" y="3118396"/>
                  <a:pt x="6345401" y="3046956"/>
                  <a:pt x="6151492" y="3108543"/>
                </a:cubicBezTo>
                <a:cubicBezTo>
                  <a:pt x="5957583" y="3170130"/>
                  <a:pt x="5909405" y="3075621"/>
                  <a:pt x="5744584" y="3108543"/>
                </a:cubicBezTo>
                <a:cubicBezTo>
                  <a:pt x="5579763" y="3141465"/>
                  <a:pt x="5339099" y="3080530"/>
                  <a:pt x="5050446" y="3108543"/>
                </a:cubicBezTo>
                <a:cubicBezTo>
                  <a:pt x="4761793" y="3136556"/>
                  <a:pt x="4841507" y="3084636"/>
                  <a:pt x="4739281" y="3108543"/>
                </a:cubicBezTo>
                <a:cubicBezTo>
                  <a:pt x="4637056" y="3132450"/>
                  <a:pt x="4382797" y="3061453"/>
                  <a:pt x="4045144" y="3108543"/>
                </a:cubicBezTo>
                <a:cubicBezTo>
                  <a:pt x="3707491" y="3155633"/>
                  <a:pt x="3777099" y="3087650"/>
                  <a:pt x="3638236" y="3108543"/>
                </a:cubicBezTo>
                <a:cubicBezTo>
                  <a:pt x="3499373" y="3129436"/>
                  <a:pt x="3396987" y="3106189"/>
                  <a:pt x="3327071" y="3108543"/>
                </a:cubicBezTo>
                <a:cubicBezTo>
                  <a:pt x="3257156" y="3110897"/>
                  <a:pt x="3029473" y="3088080"/>
                  <a:pt x="2920163" y="3108543"/>
                </a:cubicBezTo>
                <a:cubicBezTo>
                  <a:pt x="2810853" y="3129006"/>
                  <a:pt x="2546790" y="3043202"/>
                  <a:pt x="2226026" y="3108543"/>
                </a:cubicBezTo>
                <a:cubicBezTo>
                  <a:pt x="1905262" y="3173884"/>
                  <a:pt x="1927193" y="3061310"/>
                  <a:pt x="1819118" y="3108543"/>
                </a:cubicBezTo>
                <a:cubicBezTo>
                  <a:pt x="1711043" y="3155776"/>
                  <a:pt x="1630419" y="3073618"/>
                  <a:pt x="1507953" y="3108543"/>
                </a:cubicBezTo>
                <a:cubicBezTo>
                  <a:pt x="1385487" y="3143468"/>
                  <a:pt x="1205753" y="3099918"/>
                  <a:pt x="1101045" y="3108543"/>
                </a:cubicBezTo>
                <a:cubicBezTo>
                  <a:pt x="996337" y="3117168"/>
                  <a:pt x="701902" y="3093557"/>
                  <a:pt x="598394" y="3108543"/>
                </a:cubicBezTo>
                <a:cubicBezTo>
                  <a:pt x="494886" y="3123529"/>
                  <a:pt x="174960" y="3079999"/>
                  <a:pt x="0" y="3108543"/>
                </a:cubicBezTo>
                <a:cubicBezTo>
                  <a:pt x="-49000" y="2903935"/>
                  <a:pt x="36412" y="2803952"/>
                  <a:pt x="0" y="2652623"/>
                </a:cubicBezTo>
                <a:cubicBezTo>
                  <a:pt x="-36412" y="2501294"/>
                  <a:pt x="11219" y="2415921"/>
                  <a:pt x="0" y="2196704"/>
                </a:cubicBezTo>
                <a:cubicBezTo>
                  <a:pt x="-11219" y="1977487"/>
                  <a:pt x="11500" y="1821984"/>
                  <a:pt x="0" y="1678613"/>
                </a:cubicBezTo>
                <a:cubicBezTo>
                  <a:pt x="-11500" y="1535242"/>
                  <a:pt x="49696" y="1348454"/>
                  <a:pt x="0" y="1160523"/>
                </a:cubicBezTo>
                <a:cubicBezTo>
                  <a:pt x="-49696" y="972592"/>
                  <a:pt x="5504" y="856505"/>
                  <a:pt x="0" y="642432"/>
                </a:cubicBezTo>
                <a:cubicBezTo>
                  <a:pt x="-5504" y="428359"/>
                  <a:pt x="45875" y="155108"/>
                  <a:pt x="0" y="0"/>
                </a:cubicBezTo>
                <a:close/>
              </a:path>
            </a:pathLst>
          </a:custGeom>
          <a:solidFill>
            <a:schemeClr val="tx1"/>
          </a:solidFill>
          <a:ln w="5715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A modern Z DevOps workflow is founded on sound Agile practices and leverages tools and skills to streamline  all phases of the process.  </a:t>
            </a:r>
          </a:p>
          <a:p>
            <a:pPr algn="ctr"/>
            <a:endParaRPr lang="en-US" sz="2800" dirty="0">
              <a:solidFill>
                <a:schemeClr val="bg2"/>
              </a:solidFill>
            </a:endParaRPr>
          </a:p>
          <a:p>
            <a:pPr algn="ctr"/>
            <a:r>
              <a:rPr lang="en-US" sz="2800" dirty="0">
                <a:solidFill>
                  <a:schemeClr val="bg2"/>
                </a:solidFill>
              </a:rPr>
              <a:t>It fosters a culture of cooperation and efficiency across all levels of support – Business Partners,  Developers, QA, Release Engineers and Operations.</a:t>
            </a:r>
          </a:p>
        </p:txBody>
      </p:sp>
    </p:spTree>
    <p:extLst>
      <p:ext uri="{BB962C8B-B14F-4D97-AF65-F5344CB8AC3E}">
        <p14:creationId xmlns:p14="http://schemas.microsoft.com/office/powerpoint/2010/main" val="309555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3324A6AE-2604-42A8-80EA-6AE207820ACA}"/>
              </a:ext>
            </a:extLst>
          </p:cNvPr>
          <p:cNvSpPr/>
          <p:nvPr/>
        </p:nvSpPr>
        <p:spPr>
          <a:xfrm>
            <a:off x="2275840" y="54187"/>
            <a:ext cx="8774504" cy="2980267"/>
          </a:xfrm>
          <a:prstGeom prst="rect">
            <a:avLst/>
          </a:prstGeom>
          <a:solidFill>
            <a:schemeClr val="tx1">
              <a:lumMod val="75000"/>
              <a:lumOff val="25000"/>
              <a:alpha val="59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81EBE7-5B6C-483F-ADD9-36F5C78BC301}"/>
              </a:ext>
            </a:extLst>
          </p:cNvPr>
          <p:cNvSpPr/>
          <p:nvPr/>
        </p:nvSpPr>
        <p:spPr>
          <a:xfrm>
            <a:off x="99117" y="5895836"/>
            <a:ext cx="12162473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01AA0C8-A51C-4D90-884E-91ED8FF8FE23}"/>
              </a:ext>
            </a:extLst>
          </p:cNvPr>
          <p:cNvGrpSpPr/>
          <p:nvPr/>
        </p:nvGrpSpPr>
        <p:grpSpPr>
          <a:xfrm>
            <a:off x="8665773" y="91135"/>
            <a:ext cx="2402311" cy="6712677"/>
            <a:chOff x="6499329" y="68351"/>
            <a:chExt cx="1801733" cy="5034508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2AC5E77F-69E9-46E8-B8E9-A2A18D11BCAB}"/>
                </a:ext>
              </a:extLst>
            </p:cNvPr>
            <p:cNvSpPr/>
            <p:nvPr/>
          </p:nvSpPr>
          <p:spPr>
            <a:xfrm>
              <a:off x="6692191" y="728115"/>
              <a:ext cx="883924" cy="10282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/>
                <a:t>Release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91BDB0E-2A1B-42FF-B067-29BF2F706CC3}"/>
                </a:ext>
              </a:extLst>
            </p:cNvPr>
            <p:cNvGrpSpPr/>
            <p:nvPr/>
          </p:nvGrpSpPr>
          <p:grpSpPr>
            <a:xfrm>
              <a:off x="6499329" y="68351"/>
              <a:ext cx="1801733" cy="5034508"/>
              <a:chOff x="6457379" y="68351"/>
              <a:chExt cx="1801733" cy="5034508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B698A8FE-011B-449E-AF9E-EAC3B0C6DF67}"/>
                  </a:ext>
                </a:extLst>
              </p:cNvPr>
              <p:cNvGrpSpPr/>
              <p:nvPr/>
            </p:nvGrpSpPr>
            <p:grpSpPr>
              <a:xfrm>
                <a:off x="6457379" y="2438956"/>
                <a:ext cx="1801733" cy="2663903"/>
                <a:chOff x="6457379" y="2438956"/>
                <a:chExt cx="1801733" cy="2663903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A6B86E06-9019-457D-BAD2-FF3390C70C5B}"/>
                    </a:ext>
                  </a:extLst>
                </p:cNvPr>
                <p:cNvSpPr/>
                <p:nvPr/>
              </p:nvSpPr>
              <p:spPr>
                <a:xfrm>
                  <a:off x="6457379" y="2438956"/>
                  <a:ext cx="1801733" cy="2663903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  <a:alpha val="59000"/>
                  </a:schemeClr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267" dirty="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EF10C40-AAF9-4596-B956-DB56439980AD}"/>
                    </a:ext>
                  </a:extLst>
                </p:cNvPr>
                <p:cNvSpPr/>
                <p:nvPr/>
              </p:nvSpPr>
              <p:spPr>
                <a:xfrm>
                  <a:off x="6562752" y="4843839"/>
                  <a:ext cx="1457665" cy="22174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33" dirty="0">
                      <a:solidFill>
                        <a:schemeClr val="tx1"/>
                      </a:solidFill>
                    </a:rPr>
                    <a:t>PROD</a:t>
                  </a:r>
                </a:p>
              </p:txBody>
            </p:sp>
            <p:sp>
              <p:nvSpPr>
                <p:cNvPr id="74" name="Flowchart: Magnetic Disk 73">
                  <a:extLst>
                    <a:ext uri="{FF2B5EF4-FFF2-40B4-BE49-F238E27FC236}">
                      <a16:creationId xmlns:a16="http://schemas.microsoft.com/office/drawing/2014/main" id="{06730269-D974-484E-AAA8-185576485E93}"/>
                    </a:ext>
                  </a:extLst>
                </p:cNvPr>
                <p:cNvSpPr/>
                <p:nvPr/>
              </p:nvSpPr>
              <p:spPr>
                <a:xfrm>
                  <a:off x="7063634" y="4480894"/>
                  <a:ext cx="512119" cy="316891"/>
                </a:xfrm>
                <a:prstGeom prst="flowChartMagneticDisk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67" dirty="0"/>
                    <a:t>Prod</a:t>
                  </a:r>
                </a:p>
              </p:txBody>
            </p:sp>
          </p:grp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5F769C9-F406-4355-A7B5-E17506AC8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2752" y="1031978"/>
                <a:ext cx="133320" cy="190795"/>
              </a:xfrm>
              <a:prstGeom prst="straightConnector1">
                <a:avLst/>
              </a:prstGeom>
              <a:ln w="222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Double Wave 34">
                <a:extLst>
                  <a:ext uri="{FF2B5EF4-FFF2-40B4-BE49-F238E27FC236}">
                    <a16:creationId xmlns:a16="http://schemas.microsoft.com/office/drawing/2014/main" id="{AA541FE6-BDBF-490C-8567-B523BFBFEBD1}"/>
                  </a:ext>
                </a:extLst>
              </p:cNvPr>
              <p:cNvSpPr/>
              <p:nvPr/>
            </p:nvSpPr>
            <p:spPr>
              <a:xfrm>
                <a:off x="7534165" y="68351"/>
                <a:ext cx="647328" cy="306295"/>
              </a:xfrm>
              <a:prstGeom prst="doubleWav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V2.0.0</a:t>
                </a: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C3E4EA0-025A-4917-A377-FE6D88573E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534165" y="655627"/>
                <a:ext cx="46355" cy="0"/>
              </a:xfrm>
              <a:prstGeom prst="line">
                <a:avLst/>
              </a:prstGeom>
              <a:solidFill>
                <a:schemeClr val="bg1">
                  <a:lumMod val="85000"/>
                </a:schemeClr>
              </a:solidFill>
              <a:ln w="41275">
                <a:solidFill>
                  <a:srgbClr val="FFFF0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712AFFE-E453-4E10-81F3-8A2585143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6072" y="944579"/>
                <a:ext cx="605630" cy="0"/>
              </a:xfrm>
              <a:prstGeom prst="line">
                <a:avLst/>
              </a:prstGeom>
              <a:solidFill>
                <a:schemeClr val="bg1">
                  <a:lumMod val="85000"/>
                </a:schemeClr>
              </a:solidFill>
              <a:ln w="41275">
                <a:solidFill>
                  <a:srgbClr val="FFC000"/>
                </a:solidFill>
                <a:headEnd type="oval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76BA60CA-7E6A-4BE2-A15E-547B97D63D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4142" y="743815"/>
              <a:ext cx="133320" cy="190795"/>
            </a:xfrm>
            <a:prstGeom prst="straightConnector1">
              <a:avLst/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69375EA-0359-4BE9-B66A-CA362770E54B}"/>
              </a:ext>
            </a:extLst>
          </p:cNvPr>
          <p:cNvGrpSpPr/>
          <p:nvPr/>
        </p:nvGrpSpPr>
        <p:grpSpPr>
          <a:xfrm>
            <a:off x="513962" y="3278078"/>
            <a:ext cx="5438105" cy="3542076"/>
            <a:chOff x="385471" y="2458558"/>
            <a:chExt cx="4078579" cy="2656557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BBBECD6-CFBB-4D8C-B332-D2097A0C7129}"/>
                </a:ext>
              </a:extLst>
            </p:cNvPr>
            <p:cNvSpPr/>
            <p:nvPr/>
          </p:nvSpPr>
          <p:spPr>
            <a:xfrm>
              <a:off x="1708131" y="2458558"/>
              <a:ext cx="2755919" cy="265655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9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67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72D1E266-70B8-4C4F-A620-F1328EAFB725}"/>
                </a:ext>
              </a:extLst>
            </p:cNvPr>
            <p:cNvSpPr/>
            <p:nvPr/>
          </p:nvSpPr>
          <p:spPr>
            <a:xfrm>
              <a:off x="1928947" y="3604677"/>
              <a:ext cx="862228" cy="4336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/>
                <a:t>User Build </a:t>
              </a:r>
            </a:p>
            <a:p>
              <a:pPr algn="ctr"/>
              <a:r>
                <a:rPr lang="en-US" sz="1333" dirty="0"/>
                <a:t>Unit Test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6C60714C-14A6-4FB2-AB77-681FAF8D461F}"/>
                </a:ext>
              </a:extLst>
            </p:cNvPr>
            <p:cNvSpPr/>
            <p:nvPr/>
          </p:nvSpPr>
          <p:spPr>
            <a:xfrm>
              <a:off x="3127283" y="3580537"/>
              <a:ext cx="1089575" cy="48188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/>
                <a:t>Team Build</a:t>
              </a:r>
            </a:p>
            <a:p>
              <a:pPr algn="ctr"/>
              <a:r>
                <a:rPr lang="en-US" sz="1333" dirty="0"/>
                <a:t>Integration Test</a:t>
              </a:r>
            </a:p>
            <a:p>
              <a:pPr algn="ctr"/>
              <a:r>
                <a:rPr lang="en-US" sz="1333" dirty="0"/>
                <a:t>Regression test</a:t>
              </a:r>
            </a:p>
          </p:txBody>
        </p:sp>
        <p:sp>
          <p:nvSpPr>
            <p:cNvPr id="70" name="Flowchart: Magnetic Disk 69">
              <a:extLst>
                <a:ext uri="{FF2B5EF4-FFF2-40B4-BE49-F238E27FC236}">
                  <a16:creationId xmlns:a16="http://schemas.microsoft.com/office/drawing/2014/main" id="{CB058A72-94AF-4751-9E9B-8C6F7A740934}"/>
                </a:ext>
              </a:extLst>
            </p:cNvPr>
            <p:cNvSpPr/>
            <p:nvPr/>
          </p:nvSpPr>
          <p:spPr>
            <a:xfrm>
              <a:off x="2080366" y="4488336"/>
              <a:ext cx="512119" cy="311031"/>
            </a:xfrm>
            <a:prstGeom prst="flowChartMagneticDisk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/>
                <a:t>User</a:t>
              </a:r>
            </a:p>
          </p:txBody>
        </p:sp>
        <p:sp>
          <p:nvSpPr>
            <p:cNvPr id="71" name="Flowchart: Magnetic Disk 70">
              <a:extLst>
                <a:ext uri="{FF2B5EF4-FFF2-40B4-BE49-F238E27FC236}">
                  <a16:creationId xmlns:a16="http://schemas.microsoft.com/office/drawing/2014/main" id="{E86E1728-D98D-4F6D-9460-69D687D44B9F}"/>
                </a:ext>
              </a:extLst>
            </p:cNvPr>
            <p:cNvSpPr/>
            <p:nvPr/>
          </p:nvSpPr>
          <p:spPr>
            <a:xfrm>
              <a:off x="3620317" y="4519311"/>
              <a:ext cx="512119" cy="265373"/>
            </a:xfrm>
            <a:prstGeom prst="flowChartMagneticDisk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67" dirty="0"/>
                <a:t>Team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A55B7ED-55CE-4B72-B880-BD9D06EEA9DB}"/>
                </a:ext>
              </a:extLst>
            </p:cNvPr>
            <p:cNvSpPr/>
            <p:nvPr/>
          </p:nvSpPr>
          <p:spPr>
            <a:xfrm>
              <a:off x="2071331" y="2634381"/>
              <a:ext cx="698539" cy="22173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 err="1">
                  <a:solidFill>
                    <a:schemeClr val="tx1"/>
                  </a:solidFill>
                </a:rPr>
                <a:t>IDz</a:t>
              </a:r>
              <a:endParaRPr lang="en-US" sz="1333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72ED405-99B6-4953-9491-0F7258823435}"/>
                </a:ext>
              </a:extLst>
            </p:cNvPr>
            <p:cNvSpPr/>
            <p:nvPr/>
          </p:nvSpPr>
          <p:spPr>
            <a:xfrm>
              <a:off x="1924903" y="3122201"/>
              <a:ext cx="2391410" cy="36466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</a:rPr>
                <a:t>DBB/Groovy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9017A92-A9F0-4D56-86D0-4400D8771E9D}"/>
                </a:ext>
              </a:extLst>
            </p:cNvPr>
            <p:cNvSpPr/>
            <p:nvPr/>
          </p:nvSpPr>
          <p:spPr>
            <a:xfrm>
              <a:off x="2237475" y="4881117"/>
              <a:ext cx="1629898" cy="2217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>
                  <a:solidFill>
                    <a:schemeClr val="tx1"/>
                  </a:solidFill>
                </a:rPr>
                <a:t>Dev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AAC4F5D-37FF-48B3-BC08-EC90C320F2D5}"/>
                </a:ext>
              </a:extLst>
            </p:cNvPr>
            <p:cNvSpPr/>
            <p:nvPr/>
          </p:nvSpPr>
          <p:spPr>
            <a:xfrm>
              <a:off x="385471" y="2571750"/>
              <a:ext cx="1106159" cy="136209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67" dirty="0"/>
                <a:t>Tools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FBA7D3C-C175-40C1-BB35-9BF50B155211}"/>
                </a:ext>
              </a:extLst>
            </p:cNvPr>
            <p:cNvSpPr/>
            <p:nvPr/>
          </p:nvSpPr>
          <p:spPr>
            <a:xfrm>
              <a:off x="430757" y="4370227"/>
              <a:ext cx="1106159" cy="6108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67" dirty="0"/>
                <a:t>Runtime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1FAA69-B026-4129-8636-2D4A9A193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26"/>
            <a:ext cx="10515600" cy="681036"/>
          </a:xfrm>
        </p:spPr>
        <p:txBody>
          <a:bodyPr>
            <a:normAutofit/>
          </a:bodyPr>
          <a:lstStyle/>
          <a:p>
            <a:r>
              <a:rPr lang="en-US" sz="2667" dirty="0">
                <a:solidFill>
                  <a:schemeClr val="bg1"/>
                </a:solidFill>
              </a:rPr>
              <a:t>Big Picture</a:t>
            </a:r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A4CDA37A-6AA8-4960-86E8-77BB59DC5D69}"/>
              </a:ext>
            </a:extLst>
          </p:cNvPr>
          <p:cNvSpPr/>
          <p:nvPr/>
        </p:nvSpPr>
        <p:spPr>
          <a:xfrm>
            <a:off x="666835" y="1171714"/>
            <a:ext cx="1380067" cy="1212031"/>
          </a:xfrm>
          <a:prstGeom prst="flowChartMagneticDisk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67" dirty="0"/>
              <a:t>SCM</a:t>
            </a:r>
          </a:p>
          <a:p>
            <a:pPr algn="ctr"/>
            <a:r>
              <a:rPr lang="en-US" sz="2267" dirty="0"/>
              <a:t>Git Flow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DB80EDE-6666-4BB1-B845-F6B3C5A66E17}"/>
              </a:ext>
            </a:extLst>
          </p:cNvPr>
          <p:cNvCxnSpPr>
            <a:cxnSpLocks/>
          </p:cNvCxnSpPr>
          <p:nvPr/>
        </p:nvCxnSpPr>
        <p:spPr>
          <a:xfrm flipV="1">
            <a:off x="3677439" y="2323730"/>
            <a:ext cx="177760" cy="254393"/>
          </a:xfrm>
          <a:prstGeom prst="straightConnector1">
            <a:avLst/>
          </a:prstGeom>
          <a:ln w="2222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9AD647C8-1482-4FBC-9E12-B3D6599A9858}"/>
              </a:ext>
            </a:extLst>
          </p:cNvPr>
          <p:cNvSpPr/>
          <p:nvPr/>
        </p:nvSpPr>
        <p:spPr>
          <a:xfrm>
            <a:off x="2619067" y="665049"/>
            <a:ext cx="1178565" cy="1371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Master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52F2F5-9D6F-4963-8A4B-F7BE36D99204}"/>
              </a:ext>
            </a:extLst>
          </p:cNvPr>
          <p:cNvCxnSpPr>
            <a:cxnSpLocks/>
          </p:cNvCxnSpPr>
          <p:nvPr/>
        </p:nvCxnSpPr>
        <p:spPr>
          <a:xfrm>
            <a:off x="2910576" y="2667443"/>
            <a:ext cx="629832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41275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ouble Wave 33">
            <a:extLst>
              <a:ext uri="{FF2B5EF4-FFF2-40B4-BE49-F238E27FC236}">
                <a16:creationId xmlns:a16="http://schemas.microsoft.com/office/drawing/2014/main" id="{AC984169-8C60-4A65-B327-7165657AFE93}"/>
              </a:ext>
            </a:extLst>
          </p:cNvPr>
          <p:cNvSpPr/>
          <p:nvPr/>
        </p:nvSpPr>
        <p:spPr>
          <a:xfrm>
            <a:off x="2773823" y="88491"/>
            <a:ext cx="795515" cy="411039"/>
          </a:xfrm>
          <a:prstGeom prst="doubleWav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V1.0.0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3BE80CA-4068-4E5F-A16F-12C2BACB9D97}"/>
              </a:ext>
            </a:extLst>
          </p:cNvPr>
          <p:cNvGrpSpPr/>
          <p:nvPr/>
        </p:nvGrpSpPr>
        <p:grpSpPr>
          <a:xfrm>
            <a:off x="2860992" y="2202876"/>
            <a:ext cx="3258453" cy="15425"/>
            <a:chOff x="2167055" y="1837043"/>
            <a:chExt cx="2443840" cy="11569"/>
          </a:xfrm>
          <a:solidFill>
            <a:schemeClr val="bg1">
              <a:lumMod val="85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8CB608-DFF1-4F1F-AC61-A1D02556DF46}"/>
                </a:ext>
              </a:extLst>
            </p:cNvPr>
            <p:cNvCxnSpPr>
              <a:cxnSpLocks/>
            </p:cNvCxnSpPr>
            <p:nvPr/>
          </p:nvCxnSpPr>
          <p:spPr>
            <a:xfrm>
              <a:off x="2167055" y="1837043"/>
              <a:ext cx="2443840" cy="0"/>
            </a:xfrm>
            <a:prstGeom prst="line">
              <a:avLst/>
            </a:prstGeom>
            <a:grpFill/>
            <a:ln w="41275">
              <a:solidFill>
                <a:schemeClr val="accent2">
                  <a:lumMod val="7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5071E3F-4A99-47B7-82CE-8CA254DD6272}"/>
                </a:ext>
              </a:extLst>
            </p:cNvPr>
            <p:cNvCxnSpPr>
              <a:cxnSpLocks/>
            </p:cNvCxnSpPr>
            <p:nvPr/>
          </p:nvCxnSpPr>
          <p:spPr>
            <a:xfrm>
              <a:off x="2949327" y="1848612"/>
              <a:ext cx="36283" cy="0"/>
            </a:xfrm>
            <a:prstGeom prst="line">
              <a:avLst/>
            </a:prstGeom>
            <a:grpFill/>
            <a:ln w="41275">
              <a:solidFill>
                <a:schemeClr val="accent2">
                  <a:lumMod val="75000"/>
                </a:schemeClr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576CC8D-C107-41E3-9418-A608AE0CF45A}"/>
              </a:ext>
            </a:extLst>
          </p:cNvPr>
          <p:cNvGrpSpPr/>
          <p:nvPr/>
        </p:nvGrpSpPr>
        <p:grpSpPr>
          <a:xfrm>
            <a:off x="4010235" y="1227818"/>
            <a:ext cx="6841608" cy="5592336"/>
            <a:chOff x="3007676" y="920863"/>
            <a:chExt cx="5131206" cy="419425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EF0087-0FB4-4605-A07D-FFF9EEAEBA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6298" y="1250469"/>
              <a:ext cx="1643036" cy="6350"/>
            </a:xfrm>
            <a:prstGeom prst="line">
              <a:avLst/>
            </a:prstGeom>
            <a:solidFill>
              <a:schemeClr val="bg1">
                <a:lumMod val="85000"/>
              </a:schemeClr>
            </a:solidFill>
            <a:ln w="41275">
              <a:solidFill>
                <a:srgbClr val="4EEA50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BB1CEF8F-0D55-4049-87AA-3BD87A2FBDD6}"/>
                </a:ext>
              </a:extLst>
            </p:cNvPr>
            <p:cNvGrpSpPr/>
            <p:nvPr/>
          </p:nvGrpSpPr>
          <p:grpSpPr>
            <a:xfrm>
              <a:off x="3007676" y="2446577"/>
              <a:ext cx="5131206" cy="2668538"/>
              <a:chOff x="3007676" y="2446577"/>
              <a:chExt cx="5131206" cy="2668538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B2ADE81-7850-471E-8DBE-70CD71FEBA6C}"/>
                  </a:ext>
                </a:extLst>
              </p:cNvPr>
              <p:cNvSpPr/>
              <p:nvPr/>
            </p:nvSpPr>
            <p:spPr>
              <a:xfrm>
                <a:off x="4545859" y="2446577"/>
                <a:ext cx="1880299" cy="26685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  <a:alpha val="59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67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60B4D6D-B364-44E4-A0A3-5A2ABFE91F4B}"/>
                  </a:ext>
                </a:extLst>
              </p:cNvPr>
              <p:cNvSpPr/>
              <p:nvPr/>
            </p:nvSpPr>
            <p:spPr>
              <a:xfrm>
                <a:off x="4635265" y="4886993"/>
                <a:ext cx="1629898" cy="22174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33" dirty="0">
                    <a:solidFill>
                      <a:schemeClr val="tx1"/>
                    </a:solidFill>
                  </a:rPr>
                  <a:t>QA</a:t>
                </a: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1CA6B600-3EBD-448F-8257-041879A90D20}"/>
                  </a:ext>
                </a:extLst>
              </p:cNvPr>
              <p:cNvSpPr/>
              <p:nvPr/>
            </p:nvSpPr>
            <p:spPr>
              <a:xfrm>
                <a:off x="5018899" y="3613125"/>
                <a:ext cx="1012110" cy="51603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33" dirty="0"/>
                  <a:t>Functional test</a:t>
                </a:r>
              </a:p>
              <a:p>
                <a:pPr algn="ctr"/>
                <a:r>
                  <a:rPr lang="en-US" sz="1333" dirty="0"/>
                  <a:t>Pen Test …</a:t>
                </a:r>
              </a:p>
            </p:txBody>
          </p:sp>
          <p:sp>
            <p:nvSpPr>
              <p:cNvPr id="73" name="Flowchart: Magnetic Disk 72">
                <a:extLst>
                  <a:ext uri="{FF2B5EF4-FFF2-40B4-BE49-F238E27FC236}">
                    <a16:creationId xmlns:a16="http://schemas.microsoft.com/office/drawing/2014/main" id="{B07F9B6D-0FF1-4054-B15E-E9EF632CFBC8}"/>
                  </a:ext>
                </a:extLst>
              </p:cNvPr>
              <p:cNvSpPr/>
              <p:nvPr/>
            </p:nvSpPr>
            <p:spPr>
              <a:xfrm>
                <a:off x="5253979" y="4548076"/>
                <a:ext cx="425616" cy="261315"/>
              </a:xfrm>
              <a:prstGeom prst="flowChartMagneticDisk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67" dirty="0"/>
                  <a:t>QA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E6CE922-BA5F-411F-8958-3EA000032ED7}"/>
                  </a:ext>
                </a:extLst>
              </p:cNvPr>
              <p:cNvSpPr/>
              <p:nvPr/>
            </p:nvSpPr>
            <p:spPr>
              <a:xfrm>
                <a:off x="3007676" y="2630930"/>
                <a:ext cx="5079525" cy="22173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33" dirty="0">
                    <a:solidFill>
                      <a:schemeClr val="tx1"/>
                    </a:solidFill>
                  </a:rPr>
                  <a:t>Jenkins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C4FECFE-84D9-4A29-8C3E-B0203C9D8068}"/>
                  </a:ext>
                </a:extLst>
              </p:cNvPr>
              <p:cNvSpPr/>
              <p:nvPr/>
            </p:nvSpPr>
            <p:spPr>
              <a:xfrm>
                <a:off x="4309872" y="3130860"/>
                <a:ext cx="3820743" cy="156181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33" dirty="0">
                    <a:solidFill>
                      <a:schemeClr val="tx1"/>
                    </a:solidFill>
                  </a:rPr>
                  <a:t>Release/Deploy Tool (UCD)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CA40E43-6DCA-4F69-ACDD-5F579B7C6873}"/>
                  </a:ext>
                </a:extLst>
              </p:cNvPr>
              <p:cNvSpPr/>
              <p:nvPr/>
            </p:nvSpPr>
            <p:spPr>
              <a:xfrm>
                <a:off x="4309872" y="3308661"/>
                <a:ext cx="3829010" cy="15828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33" dirty="0">
                    <a:solidFill>
                      <a:schemeClr val="tx1"/>
                    </a:solidFill>
                  </a:rPr>
                  <a:t>Artifactory</a:t>
                </a:r>
              </a:p>
            </p:txBody>
          </p:sp>
        </p:grp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433B1661-7554-449A-BFE6-450481D285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3585" y="1370554"/>
              <a:ext cx="133320" cy="190795"/>
            </a:xfrm>
            <a:prstGeom prst="straightConnector1">
              <a:avLst/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EEA2D50F-C63D-4DF3-A18D-AB92535AA186}"/>
                </a:ext>
              </a:extLst>
            </p:cNvPr>
            <p:cNvSpPr/>
            <p:nvPr/>
          </p:nvSpPr>
          <p:spPr>
            <a:xfrm>
              <a:off x="4963018" y="920863"/>
              <a:ext cx="883924" cy="10282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33" dirty="0"/>
                <a:t>QA</a:t>
              </a:r>
            </a:p>
          </p:txBody>
        </p:sp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3C40C72E-5E89-4FAF-BA4F-5DC8F43024F7}"/>
              </a:ext>
            </a:extLst>
          </p:cNvPr>
          <p:cNvSpPr/>
          <p:nvPr/>
        </p:nvSpPr>
        <p:spPr>
          <a:xfrm>
            <a:off x="4237807" y="1652324"/>
            <a:ext cx="1178565" cy="1371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Dev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C7C815ED-1274-4763-BE55-040401B25FBE}"/>
              </a:ext>
            </a:extLst>
          </p:cNvPr>
          <p:cNvSpPr/>
          <p:nvPr/>
        </p:nvSpPr>
        <p:spPr>
          <a:xfrm>
            <a:off x="2636210" y="2383745"/>
            <a:ext cx="1178565" cy="1371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dirty="0"/>
              <a:t>Feature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25F346-4D87-463B-9996-4823A20E64DA}"/>
              </a:ext>
            </a:extLst>
          </p:cNvPr>
          <p:cNvCxnSpPr>
            <a:cxnSpLocks/>
          </p:cNvCxnSpPr>
          <p:nvPr/>
        </p:nvCxnSpPr>
        <p:spPr>
          <a:xfrm>
            <a:off x="2860993" y="874169"/>
            <a:ext cx="7979833" cy="0"/>
          </a:xfrm>
          <a:prstGeom prst="line">
            <a:avLst/>
          </a:prstGeom>
          <a:solidFill>
            <a:schemeClr val="bg1">
              <a:lumMod val="85000"/>
            </a:schemeClr>
          </a:solidFill>
          <a:ln w="41275">
            <a:solidFill>
              <a:srgbClr val="FFFF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10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E20-ED1C-46C1-A6FE-689292DC4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4441" y="0"/>
            <a:ext cx="6821905" cy="20999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bg2"/>
                </a:solidFill>
              </a:rPr>
              <a:t>Getting started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9F859-2B31-4E4A-B058-D2E5BFB6D06C}"/>
              </a:ext>
            </a:extLst>
          </p:cNvPr>
          <p:cNvSpPr/>
          <p:nvPr/>
        </p:nvSpPr>
        <p:spPr>
          <a:xfrm>
            <a:off x="9056915" y="5628488"/>
            <a:ext cx="3135085" cy="1229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71402C-CA7F-4A9C-A49C-67093DAD2A8F}"/>
              </a:ext>
            </a:extLst>
          </p:cNvPr>
          <p:cNvSpPr/>
          <p:nvPr/>
        </p:nvSpPr>
        <p:spPr>
          <a:xfrm>
            <a:off x="436563" y="6015789"/>
            <a:ext cx="11287225" cy="754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67" b="1" dirty="0">
                <a:solidFill>
                  <a:schemeClr val="bg1"/>
                </a:solidFill>
              </a:rPr>
              <a:t>https://developer.ibm.com/mainframe/products/devops-acceleration-program/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8B473-C886-4032-AD83-0E5FCE8DD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341" t="-4202" r="57653" b="46045"/>
          <a:stretch/>
        </p:blipFill>
        <p:spPr>
          <a:xfrm>
            <a:off x="2592155" y="938959"/>
            <a:ext cx="6546476" cy="4792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89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1F774B-AB28-426F-BF9D-1FDF9943B9D4}"/>
              </a:ext>
            </a:extLst>
          </p:cNvPr>
          <p:cNvSpPr/>
          <p:nvPr/>
        </p:nvSpPr>
        <p:spPr bwMode="auto">
          <a:xfrm>
            <a:off x="1092199" y="1234152"/>
            <a:ext cx="10274301" cy="47475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43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2C228C-DDC7-4236-9DD9-1CBE668CCD5C}"/>
              </a:ext>
            </a:extLst>
          </p:cNvPr>
          <p:cNvSpPr/>
          <p:nvPr/>
        </p:nvSpPr>
        <p:spPr>
          <a:xfrm>
            <a:off x="8377265" y="1754531"/>
            <a:ext cx="2347054" cy="2945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5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39BF69-21BC-4C62-82DA-E44BEEA34427}"/>
              </a:ext>
            </a:extLst>
          </p:cNvPr>
          <p:cNvSpPr/>
          <p:nvPr/>
        </p:nvSpPr>
        <p:spPr>
          <a:xfrm>
            <a:off x="3880436" y="1738132"/>
            <a:ext cx="2170819" cy="29455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5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583099-ED1A-B84F-A66C-D0212F57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411" y="429480"/>
            <a:ext cx="6897741" cy="80467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DevOps transformation journey with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IBM’s DevOps Acceleration Program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A565C7-F0B8-294F-95D4-A36CEF50B108}"/>
              </a:ext>
            </a:extLst>
          </p:cNvPr>
          <p:cNvSpPr/>
          <p:nvPr/>
        </p:nvSpPr>
        <p:spPr>
          <a:xfrm>
            <a:off x="6153359" y="1704360"/>
            <a:ext cx="1972109" cy="2906181"/>
          </a:xfrm>
          <a:prstGeom prst="rect">
            <a:avLst/>
          </a:prstGeom>
          <a:solidFill>
            <a:srgbClr val="26262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>
              <a:defRPr/>
            </a:pPr>
            <a:endParaRPr lang="en-US" sz="7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A278310-7811-0243-9332-C66451B97341}"/>
              </a:ext>
            </a:extLst>
          </p:cNvPr>
          <p:cNvSpPr/>
          <p:nvPr/>
        </p:nvSpPr>
        <p:spPr>
          <a:xfrm>
            <a:off x="1735840" y="1713242"/>
            <a:ext cx="1972109" cy="2945566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5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52A10733-B25E-3546-A138-4E4DD9E0711F}"/>
              </a:ext>
            </a:extLst>
          </p:cNvPr>
          <p:cNvSpPr/>
          <p:nvPr/>
        </p:nvSpPr>
        <p:spPr>
          <a:xfrm rot="16200000">
            <a:off x="1973030" y="3693555"/>
            <a:ext cx="1497729" cy="1972109"/>
          </a:xfrm>
          <a:prstGeom prst="homePlate">
            <a:avLst>
              <a:gd name="adj" fmla="val 0"/>
            </a:avLst>
          </a:prstGeom>
          <a:solidFill>
            <a:srgbClr val="0F6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>
              <a:defRPr/>
            </a:pPr>
            <a:endParaRPr lang="en-US" sz="7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1" name="Pentagon 60">
            <a:extLst>
              <a:ext uri="{FF2B5EF4-FFF2-40B4-BE49-F238E27FC236}">
                <a16:creationId xmlns:a16="http://schemas.microsoft.com/office/drawing/2014/main" id="{BF37B32B-88A9-EF4C-AB0F-C53321F367D5}"/>
              </a:ext>
            </a:extLst>
          </p:cNvPr>
          <p:cNvSpPr/>
          <p:nvPr/>
        </p:nvSpPr>
        <p:spPr>
          <a:xfrm rot="16200000">
            <a:off x="6390356" y="3688251"/>
            <a:ext cx="1497730" cy="1972109"/>
          </a:xfrm>
          <a:prstGeom prst="homePlate">
            <a:avLst>
              <a:gd name="adj" fmla="val 0"/>
            </a:avLst>
          </a:prstGeom>
          <a:solidFill>
            <a:srgbClr val="0064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5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1" name="Pentagon 80">
            <a:extLst>
              <a:ext uri="{FF2B5EF4-FFF2-40B4-BE49-F238E27FC236}">
                <a16:creationId xmlns:a16="http://schemas.microsoft.com/office/drawing/2014/main" id="{8E2E5C77-E7EB-364E-ABC3-7CFABD7AB1D2}"/>
              </a:ext>
            </a:extLst>
          </p:cNvPr>
          <p:cNvSpPr/>
          <p:nvPr/>
        </p:nvSpPr>
        <p:spPr>
          <a:xfrm rot="16200000">
            <a:off x="8804296" y="3504363"/>
            <a:ext cx="1497729" cy="2342319"/>
          </a:xfrm>
          <a:prstGeom prst="homePlate">
            <a:avLst>
              <a:gd name="adj" fmla="val 0"/>
            </a:avLst>
          </a:prstGeom>
          <a:solidFill>
            <a:srgbClr val="00328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>
              <a:defRPr/>
            </a:pPr>
            <a:endParaRPr lang="en-US" sz="7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F8346B5-1D7A-6146-BB66-46B047928731}"/>
              </a:ext>
            </a:extLst>
          </p:cNvPr>
          <p:cNvSpPr txBox="1"/>
          <p:nvPr/>
        </p:nvSpPr>
        <p:spPr>
          <a:xfrm>
            <a:off x="2218793" y="4197520"/>
            <a:ext cx="1006202" cy="269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50" b="1" kern="0" dirty="0">
                <a:solidFill>
                  <a:srgbClr val="FFFFFF"/>
                </a:solidFill>
              </a:rPr>
              <a:t>Migrate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E8BA921-571A-9143-9DDE-1214CB742F93}"/>
              </a:ext>
            </a:extLst>
          </p:cNvPr>
          <p:cNvSpPr txBox="1"/>
          <p:nvPr/>
        </p:nvSpPr>
        <p:spPr>
          <a:xfrm>
            <a:off x="6382926" y="4197519"/>
            <a:ext cx="1539484" cy="269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50" b="1" kern="0" dirty="0">
                <a:solidFill>
                  <a:srgbClr val="FFFFFF"/>
                </a:solidFill>
              </a:rPr>
              <a:t>Innovate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721C4A7-B11C-864F-B23B-B532F868B8BE}"/>
              </a:ext>
            </a:extLst>
          </p:cNvPr>
          <p:cNvSpPr txBox="1"/>
          <p:nvPr/>
        </p:nvSpPr>
        <p:spPr>
          <a:xfrm>
            <a:off x="8598313" y="4197518"/>
            <a:ext cx="1539484" cy="269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50" b="1" kern="0" dirty="0">
                <a:solidFill>
                  <a:srgbClr val="FFFFFF"/>
                </a:solidFill>
              </a:rPr>
              <a:t>Migration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744D9E2-3115-274E-B8C8-4973FCA6C243}"/>
              </a:ext>
            </a:extLst>
          </p:cNvPr>
          <p:cNvSpPr txBox="1"/>
          <p:nvPr/>
        </p:nvSpPr>
        <p:spPr>
          <a:xfrm>
            <a:off x="1864644" y="4570926"/>
            <a:ext cx="17145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50" kern="0" dirty="0">
                <a:solidFill>
                  <a:srgbClr val="FFFFFF"/>
                </a:solidFill>
              </a:rPr>
              <a:t>Lift &amp; shift applications and workloads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CCD58E-6E1D-D845-9D5C-F7692EBE4F19}"/>
              </a:ext>
            </a:extLst>
          </p:cNvPr>
          <p:cNvSpPr txBox="1"/>
          <p:nvPr/>
        </p:nvSpPr>
        <p:spPr>
          <a:xfrm>
            <a:off x="6295418" y="4597092"/>
            <a:ext cx="17145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50" kern="0" dirty="0">
                <a:solidFill>
                  <a:srgbClr val="FFFFFF"/>
                </a:solidFill>
              </a:rPr>
              <a:t>Build new </a:t>
            </a:r>
          </a:p>
          <a:p>
            <a:pPr algn="ctr" defTabSz="685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50" kern="0" dirty="0">
                <a:solidFill>
                  <a:srgbClr val="FFFFFF"/>
                </a:solidFill>
              </a:rPr>
              <a:t>cloud native applications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D083FF2-3F27-8C49-934B-7113EACC5EAA}"/>
              </a:ext>
            </a:extLst>
          </p:cNvPr>
          <p:cNvSpPr txBox="1"/>
          <p:nvPr/>
        </p:nvSpPr>
        <p:spPr>
          <a:xfrm>
            <a:off x="8510804" y="4570338"/>
            <a:ext cx="17145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50" kern="0" dirty="0">
                <a:solidFill>
                  <a:srgbClr val="FFFFFF"/>
                </a:solidFill>
              </a:rPr>
              <a:t>SCM Migration – Onsite and remote support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F552273-7605-D34F-A3C9-4E10DCCAAD32}"/>
              </a:ext>
            </a:extLst>
          </p:cNvPr>
          <p:cNvSpPr txBox="1"/>
          <p:nvPr/>
        </p:nvSpPr>
        <p:spPr>
          <a:xfrm>
            <a:off x="1845446" y="1818287"/>
            <a:ext cx="1714500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50" b="1" kern="0" dirty="0">
                <a:solidFill>
                  <a:srgbClr val="FFC000"/>
                </a:solidFill>
              </a:rPr>
              <a:t>Train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5A7F226-6195-5F4F-BE84-E094C99A54C6}"/>
              </a:ext>
            </a:extLst>
          </p:cNvPr>
          <p:cNvSpPr txBox="1"/>
          <p:nvPr/>
        </p:nvSpPr>
        <p:spPr>
          <a:xfrm>
            <a:off x="1735838" y="2084177"/>
            <a:ext cx="1933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latin typeface="IBM Plex Sans"/>
                <a:ea typeface="ＭＳ Ｐゴシック" charset="0"/>
                <a:cs typeface="Arial"/>
              </a:rPr>
              <a:t>Know our DevOps strategy and Products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D828FF6-C36C-3049-834B-847FB935A933}"/>
              </a:ext>
            </a:extLst>
          </p:cNvPr>
          <p:cNvSpPr txBox="1"/>
          <p:nvPr/>
        </p:nvSpPr>
        <p:spPr>
          <a:xfrm>
            <a:off x="6140102" y="2084177"/>
            <a:ext cx="1998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7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latin typeface="IBM Plex Sans"/>
                <a:ea typeface="ＭＳ Ｐゴシック" charset="0"/>
                <a:cs typeface="Arial"/>
              </a:rPr>
              <a:t>Install and customize products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8F2F43C-3AE8-AA47-BD82-1AA9F47DF223}"/>
              </a:ext>
            </a:extLst>
          </p:cNvPr>
          <p:cNvSpPr txBox="1"/>
          <p:nvPr/>
        </p:nvSpPr>
        <p:spPr>
          <a:xfrm>
            <a:off x="6279507" y="1818287"/>
            <a:ext cx="1714500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50" b="1" kern="0" dirty="0">
                <a:solidFill>
                  <a:srgbClr val="FFC000"/>
                </a:solidFill>
              </a:rPr>
              <a:t>Deployment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30375A8-AA4D-B34B-86E9-2A63AFF772CC}"/>
              </a:ext>
            </a:extLst>
          </p:cNvPr>
          <p:cNvCxnSpPr>
            <a:cxnSpLocks/>
          </p:cNvCxnSpPr>
          <p:nvPr/>
        </p:nvCxnSpPr>
        <p:spPr>
          <a:xfrm>
            <a:off x="1955059" y="2616231"/>
            <a:ext cx="1445511" cy="0"/>
          </a:xfrm>
          <a:prstGeom prst="line">
            <a:avLst/>
          </a:prstGeom>
          <a:noFill/>
          <a:ln w="6350" cap="flat" cmpd="sng" algn="ctr">
            <a:solidFill>
              <a:srgbClr val="535353">
                <a:lumMod val="90000"/>
              </a:srgbClr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1D39359-DCA5-7644-B2EB-5B110AB52309}"/>
              </a:ext>
            </a:extLst>
          </p:cNvPr>
          <p:cNvCxnSpPr>
            <a:cxnSpLocks/>
          </p:cNvCxnSpPr>
          <p:nvPr/>
        </p:nvCxnSpPr>
        <p:spPr>
          <a:xfrm>
            <a:off x="6387812" y="2616231"/>
            <a:ext cx="1448278" cy="0"/>
          </a:xfrm>
          <a:prstGeom prst="line">
            <a:avLst/>
          </a:prstGeom>
          <a:noFill/>
          <a:ln w="6350" cap="flat" cmpd="sng" algn="ctr">
            <a:solidFill>
              <a:srgbClr val="535353">
                <a:lumMod val="90000"/>
              </a:srgbClr>
            </a:solidFill>
            <a:prstDash val="sys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2" name="Isosceles Triangle 1">
            <a:extLst>
              <a:ext uri="{FF2B5EF4-FFF2-40B4-BE49-F238E27FC236}">
                <a16:creationId xmlns:a16="http://schemas.microsoft.com/office/drawing/2014/main" id="{C95A23A6-30A4-3845-88C7-2B753589CB80}"/>
              </a:ext>
            </a:extLst>
          </p:cNvPr>
          <p:cNvSpPr/>
          <p:nvPr/>
        </p:nvSpPr>
        <p:spPr>
          <a:xfrm rot="10800000" flipV="1">
            <a:off x="6166614" y="3376057"/>
            <a:ext cx="1958855" cy="549385"/>
          </a:xfrm>
          <a:prstGeom prst="triangle">
            <a:avLst/>
          </a:prstGeom>
          <a:solidFill>
            <a:srgbClr val="69A6FF">
              <a:lumMod val="50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5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03" name="Isosceles Triangle 52">
            <a:extLst>
              <a:ext uri="{FF2B5EF4-FFF2-40B4-BE49-F238E27FC236}">
                <a16:creationId xmlns:a16="http://schemas.microsoft.com/office/drawing/2014/main" id="{A2DD048A-07B9-504E-A69C-3C3E1731B9D0}"/>
              </a:ext>
            </a:extLst>
          </p:cNvPr>
          <p:cNvSpPr/>
          <p:nvPr/>
        </p:nvSpPr>
        <p:spPr>
          <a:xfrm rot="10800000" flipV="1">
            <a:off x="1734312" y="3385448"/>
            <a:ext cx="1980693" cy="549385"/>
          </a:xfrm>
          <a:prstGeom prst="triangle">
            <a:avLst/>
          </a:prstGeom>
          <a:solidFill>
            <a:srgbClr val="69A6FF">
              <a:lumMod val="50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5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31DC669-0215-ED4C-AD90-161128DA1284}"/>
              </a:ext>
            </a:extLst>
          </p:cNvPr>
          <p:cNvGrpSpPr/>
          <p:nvPr/>
        </p:nvGrpSpPr>
        <p:grpSpPr>
          <a:xfrm>
            <a:off x="1735840" y="3930745"/>
            <a:ext cx="1972109" cy="1497729"/>
            <a:chOff x="282451" y="4097991"/>
            <a:chExt cx="2629478" cy="1996972"/>
          </a:xfrm>
        </p:grpSpPr>
        <p:sp>
          <p:nvSpPr>
            <p:cNvPr id="110" name="Pentagon 43">
              <a:extLst>
                <a:ext uri="{FF2B5EF4-FFF2-40B4-BE49-F238E27FC236}">
                  <a16:creationId xmlns:a16="http://schemas.microsoft.com/office/drawing/2014/main" id="{E198391B-D6B5-C94D-8C50-E390DF2D119E}"/>
                </a:ext>
              </a:extLst>
            </p:cNvPr>
            <p:cNvSpPr/>
            <p:nvPr/>
          </p:nvSpPr>
          <p:spPr>
            <a:xfrm rot="16200000">
              <a:off x="598704" y="3781738"/>
              <a:ext cx="1996972" cy="2629478"/>
            </a:xfrm>
            <a:prstGeom prst="homePlate">
              <a:avLst>
                <a:gd name="adj" fmla="val 0"/>
              </a:avLst>
            </a:prstGeom>
            <a:solidFill>
              <a:srgbClr val="003280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77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50" kern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C0F5D17-43B1-2D40-AFEE-8B692864428D}"/>
                </a:ext>
              </a:extLst>
            </p:cNvPr>
            <p:cNvSpPr txBox="1"/>
            <p:nvPr/>
          </p:nvSpPr>
          <p:spPr>
            <a:xfrm>
              <a:off x="786251" y="4438996"/>
              <a:ext cx="1513088" cy="359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75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50" b="1" kern="0" dirty="0">
                  <a:solidFill>
                    <a:srgbClr val="FFFFFF"/>
                  </a:solidFill>
                </a:rPr>
                <a:t>Train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AED58E6-4971-6440-A2EC-7B58AAB33A12}"/>
                </a:ext>
              </a:extLst>
            </p:cNvPr>
            <p:cNvSpPr txBox="1"/>
            <p:nvPr/>
          </p:nvSpPr>
          <p:spPr>
            <a:xfrm>
              <a:off x="454192" y="4951568"/>
              <a:ext cx="2285999" cy="636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5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50" kern="0" dirty="0">
                  <a:solidFill>
                    <a:srgbClr val="FFFFFF"/>
                  </a:solidFill>
                </a:rPr>
                <a:t>ILT Virtual or Self paced trainings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548E80D-4ADE-7845-A2CC-EAFEDA8C30E2}"/>
              </a:ext>
            </a:extLst>
          </p:cNvPr>
          <p:cNvGrpSpPr/>
          <p:nvPr/>
        </p:nvGrpSpPr>
        <p:grpSpPr>
          <a:xfrm>
            <a:off x="6153169" y="3925440"/>
            <a:ext cx="1972109" cy="1504485"/>
            <a:chOff x="6190152" y="4090918"/>
            <a:chExt cx="2629478" cy="1996973"/>
          </a:xfrm>
        </p:grpSpPr>
        <p:sp>
          <p:nvSpPr>
            <p:cNvPr id="114" name="Pentagon 45">
              <a:extLst>
                <a:ext uri="{FF2B5EF4-FFF2-40B4-BE49-F238E27FC236}">
                  <a16:creationId xmlns:a16="http://schemas.microsoft.com/office/drawing/2014/main" id="{C340300B-7959-4D49-A782-463CC40B0A42}"/>
                </a:ext>
              </a:extLst>
            </p:cNvPr>
            <p:cNvSpPr/>
            <p:nvPr/>
          </p:nvSpPr>
          <p:spPr>
            <a:xfrm rot="16200000">
              <a:off x="6506404" y="3774666"/>
              <a:ext cx="1996973" cy="2629478"/>
            </a:xfrm>
            <a:prstGeom prst="homePlate">
              <a:avLst>
                <a:gd name="adj" fmla="val 0"/>
              </a:avLst>
            </a:prstGeom>
            <a:solidFill>
              <a:srgbClr val="003280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 defTabSz="68577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50" kern="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16B7DBA-FAA9-2C48-B67D-C3C9A1309799}"/>
                </a:ext>
              </a:extLst>
            </p:cNvPr>
            <p:cNvSpPr txBox="1"/>
            <p:nvPr/>
          </p:nvSpPr>
          <p:spPr>
            <a:xfrm>
              <a:off x="6478568" y="4453693"/>
              <a:ext cx="2052645" cy="359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75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750" b="1" kern="0" dirty="0">
                  <a:solidFill>
                    <a:srgbClr val="FFFFFF"/>
                  </a:solidFill>
                </a:rPr>
                <a:t>Deployment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634FC94-1665-694B-B3B2-F8D3BBC9F22C}"/>
                </a:ext>
              </a:extLst>
            </p:cNvPr>
            <p:cNvSpPr txBox="1"/>
            <p:nvPr/>
          </p:nvSpPr>
          <p:spPr>
            <a:xfrm>
              <a:off x="6361891" y="4986457"/>
              <a:ext cx="2285999" cy="37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5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50" kern="0" dirty="0">
                  <a:solidFill>
                    <a:srgbClr val="FFFFFF"/>
                  </a:solidFill>
                </a:rPr>
                <a:t>Remote assistance</a:t>
              </a:r>
            </a:p>
          </p:txBody>
        </p:sp>
      </p:grpSp>
      <p:sp>
        <p:nvSpPr>
          <p:cNvPr id="62" name="Isosceles Triangle 1">
            <a:extLst>
              <a:ext uri="{FF2B5EF4-FFF2-40B4-BE49-F238E27FC236}">
                <a16:creationId xmlns:a16="http://schemas.microsoft.com/office/drawing/2014/main" id="{0A8A97AC-F1EE-4219-B395-FDACAE284375}"/>
              </a:ext>
            </a:extLst>
          </p:cNvPr>
          <p:cNvSpPr/>
          <p:nvPr/>
        </p:nvSpPr>
        <p:spPr>
          <a:xfrm rot="10800000" flipV="1">
            <a:off x="8381810" y="3381360"/>
            <a:ext cx="2359853" cy="549385"/>
          </a:xfrm>
          <a:prstGeom prst="triangle">
            <a:avLst/>
          </a:prstGeom>
          <a:solidFill>
            <a:srgbClr val="69A6FF">
              <a:lumMod val="50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5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7" name="Pentagon 80">
            <a:extLst>
              <a:ext uri="{FF2B5EF4-FFF2-40B4-BE49-F238E27FC236}">
                <a16:creationId xmlns:a16="http://schemas.microsoft.com/office/drawing/2014/main" id="{364A2011-8C1A-459A-B5BA-B648A2D52CDB}"/>
              </a:ext>
            </a:extLst>
          </p:cNvPr>
          <p:cNvSpPr/>
          <p:nvPr/>
        </p:nvSpPr>
        <p:spPr>
          <a:xfrm rot="16200000">
            <a:off x="4204559" y="3598288"/>
            <a:ext cx="1497729" cy="2170817"/>
          </a:xfrm>
          <a:prstGeom prst="homePlate">
            <a:avLst>
              <a:gd name="adj" fmla="val 0"/>
            </a:avLst>
          </a:prstGeom>
          <a:solidFill>
            <a:srgbClr val="00328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>
              <a:defRPr/>
            </a:pPr>
            <a:endParaRPr lang="en-US" sz="75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8" name="Isosceles Triangle 1">
            <a:extLst>
              <a:ext uri="{FF2B5EF4-FFF2-40B4-BE49-F238E27FC236}">
                <a16:creationId xmlns:a16="http://schemas.microsoft.com/office/drawing/2014/main" id="{76B7F976-D836-4061-A751-72B9BD442A7E}"/>
              </a:ext>
            </a:extLst>
          </p:cNvPr>
          <p:cNvSpPr/>
          <p:nvPr/>
        </p:nvSpPr>
        <p:spPr>
          <a:xfrm rot="10800000" flipV="1">
            <a:off x="3910812" y="3396966"/>
            <a:ext cx="2140440" cy="549385"/>
          </a:xfrm>
          <a:prstGeom prst="triangle">
            <a:avLst/>
          </a:prstGeom>
          <a:solidFill>
            <a:srgbClr val="69A6FF">
              <a:lumMod val="50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685772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750" kern="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75C5DF-6698-4C0C-82CA-1A7C6991A002}"/>
              </a:ext>
            </a:extLst>
          </p:cNvPr>
          <p:cNvSpPr txBox="1"/>
          <p:nvPr/>
        </p:nvSpPr>
        <p:spPr>
          <a:xfrm>
            <a:off x="4123675" y="4186499"/>
            <a:ext cx="153948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750" b="1" kern="0" dirty="0">
                <a:solidFill>
                  <a:srgbClr val="FFFFFF"/>
                </a:solidFill>
              </a:rPr>
              <a:t>Discovery &amp; Design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D93EE9-5C33-4F3C-82A9-1B31DD1993B0}"/>
              </a:ext>
            </a:extLst>
          </p:cNvPr>
          <p:cNvSpPr txBox="1"/>
          <p:nvPr/>
        </p:nvSpPr>
        <p:spPr>
          <a:xfrm>
            <a:off x="4073306" y="4747140"/>
            <a:ext cx="1714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5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50" kern="0" dirty="0">
                <a:solidFill>
                  <a:srgbClr val="FFFFFF"/>
                </a:solidFill>
              </a:rPr>
              <a:t> Remote or onsite workshop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0A3D621-5841-441D-A05D-F66C791EC26D}"/>
              </a:ext>
            </a:extLst>
          </p:cNvPr>
          <p:cNvSpPr txBox="1"/>
          <p:nvPr/>
        </p:nvSpPr>
        <p:spPr>
          <a:xfrm>
            <a:off x="3845571" y="1754531"/>
            <a:ext cx="224273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fontAlgn="auto">
              <a:spcBef>
                <a:spcPts val="70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FFC000"/>
                </a:solidFill>
                <a:sym typeface="Arial"/>
              </a:rPr>
              <a:t>Discovery &amp; Design </a:t>
            </a:r>
          </a:p>
          <a:p>
            <a:pPr marL="171450" indent="-171450" defTabSz="685783" fontAlgn="auto"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chemeClr val="bg1"/>
                </a:solidFill>
                <a:latin typeface="IBM Plex Sans"/>
                <a:ea typeface="ＭＳ Ｐゴシック" charset="0"/>
                <a:cs typeface="Arial"/>
                <a:sym typeface="Arial"/>
              </a:rPr>
              <a:t>Remote or Onsite discovery and design workshop </a:t>
            </a:r>
          </a:p>
          <a:p>
            <a:pPr marL="171450" indent="-171450" defTabSz="685783" fontAlgn="auto"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chemeClr val="bg1"/>
                </a:solidFill>
                <a:latin typeface="IBM Plex Sans"/>
                <a:ea typeface="ＭＳ Ｐゴシック" charset="0"/>
                <a:cs typeface="Arial"/>
                <a:sym typeface="Arial"/>
              </a:rPr>
              <a:t>Identify current state setup  </a:t>
            </a:r>
          </a:p>
          <a:p>
            <a:pPr marL="171450" indent="-171450" defTabSz="685783" fontAlgn="auto"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schemeClr val="bg1"/>
                </a:solidFill>
                <a:latin typeface="IBM Plex Sans"/>
                <a:ea typeface="ＭＳ Ｐゴシック" charset="0"/>
                <a:cs typeface="Arial"/>
                <a:sym typeface="Arial"/>
              </a:rPr>
              <a:t>Determine future state architecture</a:t>
            </a:r>
          </a:p>
          <a:p>
            <a:pPr marL="285743" indent="-285743" defTabSz="68578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1050" dirty="0">
              <a:solidFill>
                <a:srgbClr val="FFFFFF"/>
              </a:solidFill>
              <a:latin typeface="IBM Plex Sans"/>
              <a:ea typeface="ＭＳ Ｐゴシック" charset="0"/>
              <a:cs typeface="Arial"/>
              <a:sym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5324997-CC86-4449-82E7-3435E692D652}"/>
              </a:ext>
            </a:extLst>
          </p:cNvPr>
          <p:cNvSpPr txBox="1"/>
          <p:nvPr/>
        </p:nvSpPr>
        <p:spPr>
          <a:xfrm>
            <a:off x="8359920" y="1740219"/>
            <a:ext cx="2631929" cy="1541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 fontAlgn="auto">
              <a:spcBef>
                <a:spcPts val="700"/>
              </a:spcBef>
              <a:spcAft>
                <a:spcPts val="0"/>
              </a:spcAft>
              <a:defRPr/>
            </a:pPr>
            <a:r>
              <a:rPr lang="en-US" sz="1250" b="1" kern="0" dirty="0">
                <a:solidFill>
                  <a:srgbClr val="FFC000"/>
                </a:solidFill>
                <a:sym typeface="Arial"/>
              </a:rPr>
              <a:t>Migration </a:t>
            </a:r>
          </a:p>
          <a:p>
            <a:pPr marL="171450" indent="-171450" defTabSz="685783" fontAlgn="auto"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bg1"/>
                </a:solidFill>
                <a:latin typeface="IBM Plex Sans"/>
                <a:ea typeface="ＭＳ Ｐゴシック" charset="0"/>
                <a:cs typeface="Arial"/>
                <a:sym typeface="Arial"/>
              </a:rPr>
              <a:t>Any SCM to DBB-Git</a:t>
            </a:r>
          </a:p>
          <a:p>
            <a:pPr marL="171450" indent="-171450" defTabSz="685783" fontAlgn="auto">
              <a:spcBef>
                <a:spcPts val="7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chemeClr val="bg1"/>
                </a:solidFill>
                <a:latin typeface="IBM Plex Sans"/>
                <a:ea typeface="ＭＳ Ｐゴシック" charset="0"/>
                <a:cs typeface="Arial"/>
                <a:sym typeface="Arial"/>
              </a:rPr>
              <a:t>Complete assistance from creating your implementation plan, scripts etc.</a:t>
            </a:r>
          </a:p>
        </p:txBody>
      </p:sp>
    </p:spTree>
    <p:extLst>
      <p:ext uri="{BB962C8B-B14F-4D97-AF65-F5344CB8AC3E}">
        <p14:creationId xmlns:p14="http://schemas.microsoft.com/office/powerpoint/2010/main" val="2356754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E20-ED1C-46C1-A6FE-689292DC4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019" y="0"/>
            <a:ext cx="2787961" cy="929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chemeClr val="bg2"/>
                </a:solidFill>
              </a:rPr>
              <a:t>DEMO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9F859-2B31-4E4A-B058-D2E5BFB6D06C}"/>
              </a:ext>
            </a:extLst>
          </p:cNvPr>
          <p:cNvSpPr/>
          <p:nvPr/>
        </p:nvSpPr>
        <p:spPr>
          <a:xfrm>
            <a:off x="9056915" y="5628488"/>
            <a:ext cx="3135085" cy="12295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71402C-CA7F-4A9C-A49C-67093DAD2A8F}"/>
              </a:ext>
            </a:extLst>
          </p:cNvPr>
          <p:cNvSpPr/>
          <p:nvPr/>
        </p:nvSpPr>
        <p:spPr>
          <a:xfrm>
            <a:off x="7645211" y="6176963"/>
            <a:ext cx="4546789" cy="681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4EF7569-5A64-4478-8697-992AF063593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42965" y="936889"/>
            <a:ext cx="11706069" cy="5738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7996" rIns="0" bIns="0" numCol="1" anchor="t" anchorCtr="0" compatLnSpc="1">
            <a:prstTxWarp prst="textNoShape">
              <a:avLst/>
            </a:prstTxWarp>
          </a:bodyPr>
          <a:lstStyle>
            <a:lvl1pPr marL="347663" indent="-347663" algn="l" defTabSz="897207" rtl="0" eaLnBrk="1" fontAlgn="base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Lucida Grande"/>
              <a:buChar char="—"/>
              <a:defRPr sz="2001" kern="1200">
                <a:solidFill>
                  <a:schemeClr val="tx1"/>
                </a:solidFill>
                <a:latin typeface="IBM Plex Sans"/>
                <a:ea typeface="+mn-ea"/>
                <a:cs typeface="IBM Plex Sans"/>
              </a:defRPr>
            </a:lvl1pPr>
            <a:lvl2pPr marL="576263" indent="-228600" algn="l" defTabSz="897207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/>
              <a:buChar char="•"/>
              <a:defRPr sz="1801" b="0" i="0" u="none" kern="1200">
                <a:solidFill>
                  <a:schemeClr val="tx1"/>
                </a:solidFill>
                <a:latin typeface="IBM Plex Sans"/>
                <a:ea typeface="+mn-ea"/>
                <a:cs typeface="IBM Plex Sans"/>
              </a:defRPr>
            </a:lvl2pPr>
            <a:lvl3pPr marL="804863" indent="-228600" algn="l" defTabSz="897207" rtl="0" eaLnBrk="1" fontAlgn="base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Courier New"/>
              <a:buChar char="o"/>
              <a:defRPr sz="1600" kern="1200">
                <a:solidFill>
                  <a:schemeClr val="tx1"/>
                </a:solidFill>
                <a:latin typeface="IBM Plex Sans"/>
                <a:ea typeface="+mn-ea"/>
                <a:cs typeface="IBM Plex Sans"/>
              </a:defRPr>
            </a:lvl3pPr>
            <a:lvl4pPr marL="680188" indent="0" algn="l" defTabSz="897207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None/>
              <a:defRPr sz="170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22700" indent="-223905" algn="l" defTabSz="897207" rtl="0" eaLnBrk="1" fontAlgn="base" hangingPunct="1">
              <a:spcBef>
                <a:spcPct val="0"/>
              </a:spcBef>
              <a:spcAft>
                <a:spcPct val="25000"/>
              </a:spcAft>
              <a:buClr>
                <a:srgbClr val="1966B2"/>
              </a:buClr>
              <a:buFont typeface="Arial" panose="020B0604020202020204" pitchFamily="34" charset="0"/>
              <a:buChar char="&gt;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7197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45777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14359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682940" indent="-334290" algn="l" defTabSz="1337162" rtl="0" eaLnBrk="1" latinLnBrk="0" hangingPunct="1">
              <a:lnSpc>
                <a:spcPct val="90000"/>
              </a:lnSpc>
              <a:spcBef>
                <a:spcPts val="731"/>
              </a:spcBef>
              <a:buFont typeface="Arial" panose="020B0604020202020204" pitchFamily="34" charset="0"/>
              <a:buChar char="•"/>
              <a:defRPr sz="2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Developer Flow - An </a:t>
            </a:r>
            <a:r>
              <a:rPr lang="en-US" sz="2800" dirty="0" err="1">
                <a:solidFill>
                  <a:schemeClr val="bg1"/>
                </a:solidFill>
              </a:rPr>
              <a:t>IDz</a:t>
            </a:r>
            <a:r>
              <a:rPr lang="en-US" sz="2800" dirty="0">
                <a:solidFill>
                  <a:schemeClr val="bg1"/>
                </a:solidFill>
              </a:rPr>
              <a:t> User Build using Git and DBB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Continuous Integration Build (Team Build) with Jenkins and GitHub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Continuous Delivery with Artificatory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</a:rPr>
              <a:t>Continuous Deployment with Urban Code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237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287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D52C-F219-4F7E-A693-73E1F727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7AF54E-0475-4E7A-A26A-606FD7D5E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84787"/>
            <a:ext cx="3048000" cy="20330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FB41F-9A2E-4045-814B-208CBA84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6" r="7803" b="22963"/>
          <a:stretch/>
        </p:blipFill>
        <p:spPr>
          <a:xfrm>
            <a:off x="0" y="1"/>
            <a:ext cx="1219284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04DCD1-D843-410C-8DC8-5111A7A1C31D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36C2D4-2053-4417-B4F4-9433F04612E3}"/>
              </a:ext>
            </a:extLst>
          </p:cNvPr>
          <p:cNvSpPr/>
          <p:nvPr/>
        </p:nvSpPr>
        <p:spPr>
          <a:xfrm>
            <a:off x="8002720" y="5799083"/>
            <a:ext cx="4189280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123675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2FD28-63B0-45CD-B9C0-109C0DA64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r="7578" b="23056"/>
          <a:stretch/>
        </p:blipFill>
        <p:spPr>
          <a:xfrm>
            <a:off x="1" y="1"/>
            <a:ext cx="12191999" cy="609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E0A7120-5C25-4AA1-921D-A1F25D5BB978}"/>
              </a:ext>
            </a:extLst>
          </p:cNvPr>
          <p:cNvSpPr/>
          <p:nvPr/>
        </p:nvSpPr>
        <p:spPr>
          <a:xfrm>
            <a:off x="421640" y="1236136"/>
            <a:ext cx="11567161" cy="472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chemeClr val="bg1"/>
                </a:solidFill>
                <a:latin typeface="inherit"/>
              </a:rPr>
              <a:t> Git manages code projects in </a:t>
            </a:r>
            <a:r>
              <a:rPr lang="en-US" sz="3733" b="1" i="1" u="sng" dirty="0">
                <a:solidFill>
                  <a:schemeClr val="bg1"/>
                </a:solidFill>
                <a:latin typeface="inherit"/>
              </a:rPr>
              <a:t>repositories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chemeClr val="bg1"/>
                </a:solidFill>
                <a:latin typeface="inherit"/>
              </a:rPr>
              <a:t> Developers </a:t>
            </a:r>
            <a:r>
              <a:rPr lang="en-US" sz="3733" b="1" i="1" u="sng" dirty="0">
                <a:solidFill>
                  <a:schemeClr val="bg1"/>
                </a:solidFill>
                <a:latin typeface="inherit"/>
              </a:rPr>
              <a:t>clone</a:t>
            </a:r>
            <a:r>
              <a:rPr lang="en-US" sz="3733" dirty="0">
                <a:solidFill>
                  <a:schemeClr val="bg1"/>
                </a:solidFill>
                <a:latin typeface="inherit"/>
              </a:rPr>
              <a:t> repo(s) to their local PC to work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chemeClr val="bg1"/>
                </a:solidFill>
                <a:latin typeface="inherit"/>
              </a:rPr>
              <a:t> Git preserves/versions the state of a repo using </a:t>
            </a:r>
            <a:r>
              <a:rPr lang="en-US" sz="3733" b="1" u="sng" dirty="0">
                <a:solidFill>
                  <a:schemeClr val="bg1"/>
                </a:solidFill>
                <a:latin typeface="inherit"/>
              </a:rPr>
              <a:t>commits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733" dirty="0">
                <a:solidFill>
                  <a:schemeClr val="bg1"/>
                </a:solidFill>
                <a:latin typeface="inherit"/>
              </a:rPr>
              <a:t> A </a:t>
            </a:r>
            <a:r>
              <a:rPr lang="en-US" sz="3733" b="1" i="1" u="sng" dirty="0">
                <a:solidFill>
                  <a:schemeClr val="bg1"/>
                </a:solidFill>
                <a:latin typeface="inherit"/>
              </a:rPr>
              <a:t>branch</a:t>
            </a:r>
            <a:r>
              <a:rPr lang="en-US" sz="3733" dirty="0">
                <a:solidFill>
                  <a:schemeClr val="bg1"/>
                </a:solidFill>
                <a:latin typeface="inherit"/>
              </a:rPr>
              <a:t> allows developers to work in isolation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9DF4E4-3689-4224-B52F-8C939B89C02F}"/>
              </a:ext>
            </a:extLst>
          </p:cNvPr>
          <p:cNvSpPr/>
          <p:nvPr/>
        </p:nvSpPr>
        <p:spPr>
          <a:xfrm>
            <a:off x="3784600" y="3987800"/>
            <a:ext cx="4572000" cy="651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98FFF-889D-4DFF-AF18-5087431E1EA3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64F98-D52E-4FE1-8477-D2C8307F35CC}"/>
              </a:ext>
            </a:extLst>
          </p:cNvPr>
          <p:cNvSpPr/>
          <p:nvPr/>
        </p:nvSpPr>
        <p:spPr>
          <a:xfrm>
            <a:off x="8002720" y="5799083"/>
            <a:ext cx="4189280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328670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AA1CA7-5446-4924-BC15-BF6C6293E559}"/>
              </a:ext>
            </a:extLst>
          </p:cNvPr>
          <p:cNvSpPr/>
          <p:nvPr/>
        </p:nvSpPr>
        <p:spPr>
          <a:xfrm>
            <a:off x="8002720" y="5799083"/>
            <a:ext cx="4189280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CA00B-FF8C-46AA-9EC4-79BDF9F0F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8432" y="158413"/>
            <a:ext cx="3843947" cy="78073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Clone a COBOL repo on Z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A43FC9-A36E-4757-9D55-CACBD61A1A5F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D0CDD-56D8-4600-AE9B-A02B7343F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48" r="69651" b="40227"/>
          <a:stretch/>
        </p:blipFill>
        <p:spPr>
          <a:xfrm>
            <a:off x="910269" y="3038143"/>
            <a:ext cx="4245528" cy="31087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D5F624-FDAC-4FE3-AC9C-05634429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937" r="36197" b="38540"/>
          <a:stretch/>
        </p:blipFill>
        <p:spPr>
          <a:xfrm>
            <a:off x="910270" y="1709170"/>
            <a:ext cx="9960273" cy="1058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6C3-49BF-4C6D-9054-565986593351}"/>
              </a:ext>
            </a:extLst>
          </p:cNvPr>
          <p:cNvSpPr/>
          <p:nvPr/>
        </p:nvSpPr>
        <p:spPr>
          <a:xfrm>
            <a:off x="3484074" y="1259890"/>
            <a:ext cx="4912044" cy="343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67" dirty="0">
                <a:solidFill>
                  <a:srgbClr val="FFFF00"/>
                </a:solidFill>
              </a:rPr>
              <a:t>git clone   </a:t>
            </a:r>
            <a:r>
              <a:rPr lang="en-US" sz="2267" i="1" dirty="0">
                <a:solidFill>
                  <a:srgbClr val="FFFF00"/>
                </a:solidFill>
              </a:rPr>
              <a:t>your-repo=</a:t>
            </a:r>
            <a:r>
              <a:rPr lang="en-US" sz="2267" i="1" dirty="0" err="1">
                <a:solidFill>
                  <a:srgbClr val="FFFF00"/>
                </a:solidFill>
              </a:rPr>
              <a:t>url</a:t>
            </a:r>
            <a:endParaRPr lang="en-US" sz="2267" i="1" dirty="0">
              <a:solidFill>
                <a:srgbClr val="FFFF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339C67-94FB-4C6D-9496-12C1AE588C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4" t="1963" r="53835" b="29604"/>
          <a:stretch/>
        </p:blipFill>
        <p:spPr>
          <a:xfrm>
            <a:off x="6825118" y="3030446"/>
            <a:ext cx="4045425" cy="3116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484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AD6C30C-690E-400E-BCA5-F37AA1573A12}"/>
              </a:ext>
            </a:extLst>
          </p:cNvPr>
          <p:cNvSpPr/>
          <p:nvPr/>
        </p:nvSpPr>
        <p:spPr>
          <a:xfrm>
            <a:off x="8002720" y="5799083"/>
            <a:ext cx="4189280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28C290-3244-411F-9B62-3B94D82653D1}"/>
              </a:ext>
            </a:extLst>
          </p:cNvPr>
          <p:cNvGrpSpPr/>
          <p:nvPr/>
        </p:nvGrpSpPr>
        <p:grpSpPr>
          <a:xfrm>
            <a:off x="109796" y="1770722"/>
            <a:ext cx="8268560" cy="3878777"/>
            <a:chOff x="2730865" y="1178482"/>
            <a:chExt cx="6201420" cy="290908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7415C1-8EAE-4C28-8B3C-48F6E6BC1F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16" r="32180" b="49010"/>
            <a:stretch/>
          </p:blipFill>
          <p:spPr>
            <a:xfrm>
              <a:off x="2730865" y="1178482"/>
              <a:ext cx="6201420" cy="290908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88EF498F-840E-40DC-8612-82AA3BF6EE04}"/>
                </a:ext>
              </a:extLst>
            </p:cNvPr>
            <p:cNvSpPr/>
            <p:nvPr/>
          </p:nvSpPr>
          <p:spPr>
            <a:xfrm>
              <a:off x="2821172" y="1814620"/>
              <a:ext cx="3430772" cy="361507"/>
            </a:xfrm>
            <a:custGeom>
              <a:avLst/>
              <a:gdLst>
                <a:gd name="connsiteX0" fmla="*/ 60252 w 3430772"/>
                <a:gd name="connsiteY0" fmla="*/ 0 h 361507"/>
                <a:gd name="connsiteX1" fmla="*/ 689203 w 3430772"/>
                <a:gd name="connsiteY1" fmla="*/ 0 h 361507"/>
                <a:gd name="connsiteX2" fmla="*/ 1251948 w 3430772"/>
                <a:gd name="connsiteY2" fmla="*/ 0 h 361507"/>
                <a:gd name="connsiteX3" fmla="*/ 1980207 w 3430772"/>
                <a:gd name="connsiteY3" fmla="*/ 0 h 361507"/>
                <a:gd name="connsiteX4" fmla="*/ 2609158 w 3430772"/>
                <a:gd name="connsiteY4" fmla="*/ 0 h 361507"/>
                <a:gd name="connsiteX5" fmla="*/ 3370520 w 3430772"/>
                <a:gd name="connsiteY5" fmla="*/ 0 h 361507"/>
                <a:gd name="connsiteX6" fmla="*/ 3430772 w 3430772"/>
                <a:gd name="connsiteY6" fmla="*/ 60252 h 361507"/>
                <a:gd name="connsiteX7" fmla="*/ 3430772 w 3430772"/>
                <a:gd name="connsiteY7" fmla="*/ 361507 h 361507"/>
                <a:gd name="connsiteX8" fmla="*/ 3430772 w 3430772"/>
                <a:gd name="connsiteY8" fmla="*/ 361507 h 361507"/>
                <a:gd name="connsiteX9" fmla="*/ 2676002 w 3430772"/>
                <a:gd name="connsiteY9" fmla="*/ 361507 h 361507"/>
                <a:gd name="connsiteX10" fmla="*/ 2058463 w 3430772"/>
                <a:gd name="connsiteY10" fmla="*/ 361507 h 361507"/>
                <a:gd name="connsiteX11" fmla="*/ 1372309 w 3430772"/>
                <a:gd name="connsiteY11" fmla="*/ 361507 h 361507"/>
                <a:gd name="connsiteX12" fmla="*/ 651847 w 3430772"/>
                <a:gd name="connsiteY12" fmla="*/ 361507 h 361507"/>
                <a:gd name="connsiteX13" fmla="*/ 0 w 3430772"/>
                <a:gd name="connsiteY13" fmla="*/ 361507 h 361507"/>
                <a:gd name="connsiteX14" fmla="*/ 0 w 3430772"/>
                <a:gd name="connsiteY14" fmla="*/ 361507 h 361507"/>
                <a:gd name="connsiteX15" fmla="*/ 0 w 3430772"/>
                <a:gd name="connsiteY15" fmla="*/ 60252 h 361507"/>
                <a:gd name="connsiteX16" fmla="*/ 60252 w 3430772"/>
                <a:gd name="connsiteY16" fmla="*/ 0 h 36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30772" h="361507" extrusionOk="0">
                  <a:moveTo>
                    <a:pt x="60252" y="0"/>
                  </a:moveTo>
                  <a:cubicBezTo>
                    <a:pt x="340872" y="-14747"/>
                    <a:pt x="547031" y="26924"/>
                    <a:pt x="689203" y="0"/>
                  </a:cubicBezTo>
                  <a:cubicBezTo>
                    <a:pt x="831375" y="-26924"/>
                    <a:pt x="1090423" y="21732"/>
                    <a:pt x="1251948" y="0"/>
                  </a:cubicBezTo>
                  <a:cubicBezTo>
                    <a:pt x="1413473" y="-21732"/>
                    <a:pt x="1669705" y="-972"/>
                    <a:pt x="1980207" y="0"/>
                  </a:cubicBezTo>
                  <a:cubicBezTo>
                    <a:pt x="2290709" y="972"/>
                    <a:pt x="2452313" y="29094"/>
                    <a:pt x="2609158" y="0"/>
                  </a:cubicBezTo>
                  <a:cubicBezTo>
                    <a:pt x="2766003" y="-29094"/>
                    <a:pt x="3148037" y="30075"/>
                    <a:pt x="3370520" y="0"/>
                  </a:cubicBezTo>
                  <a:cubicBezTo>
                    <a:pt x="3404066" y="-1001"/>
                    <a:pt x="3424411" y="22805"/>
                    <a:pt x="3430772" y="60252"/>
                  </a:cubicBezTo>
                  <a:cubicBezTo>
                    <a:pt x="3428431" y="185053"/>
                    <a:pt x="3432847" y="257671"/>
                    <a:pt x="3430772" y="361507"/>
                  </a:cubicBezTo>
                  <a:lnTo>
                    <a:pt x="3430772" y="361507"/>
                  </a:lnTo>
                  <a:cubicBezTo>
                    <a:pt x="3077761" y="384149"/>
                    <a:pt x="2877040" y="397593"/>
                    <a:pt x="2676002" y="361507"/>
                  </a:cubicBezTo>
                  <a:cubicBezTo>
                    <a:pt x="2474964" y="325422"/>
                    <a:pt x="2308573" y="369282"/>
                    <a:pt x="2058463" y="361507"/>
                  </a:cubicBezTo>
                  <a:cubicBezTo>
                    <a:pt x="1808353" y="353732"/>
                    <a:pt x="1651048" y="377806"/>
                    <a:pt x="1372309" y="361507"/>
                  </a:cubicBezTo>
                  <a:cubicBezTo>
                    <a:pt x="1093570" y="345208"/>
                    <a:pt x="885071" y="381308"/>
                    <a:pt x="651847" y="361507"/>
                  </a:cubicBezTo>
                  <a:cubicBezTo>
                    <a:pt x="418623" y="341706"/>
                    <a:pt x="308330" y="331550"/>
                    <a:pt x="0" y="361507"/>
                  </a:cubicBezTo>
                  <a:lnTo>
                    <a:pt x="0" y="361507"/>
                  </a:lnTo>
                  <a:cubicBezTo>
                    <a:pt x="2921" y="232570"/>
                    <a:pt x="3811" y="176056"/>
                    <a:pt x="0" y="60252"/>
                  </a:cubicBezTo>
                  <a:cubicBezTo>
                    <a:pt x="-6945" y="28116"/>
                    <a:pt x="23362" y="-2493"/>
                    <a:pt x="60252" y="0"/>
                  </a:cubicBezTo>
                  <a:close/>
                </a:path>
              </a:pathLst>
            </a:custGeom>
            <a:noFill/>
            <a:ln w="31750" cap="sq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2Same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67"/>
            </a:p>
          </p:txBody>
        </p:sp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60EECA4D-AEFC-4A9E-A424-BD51D8E18DFD}"/>
                </a:ext>
              </a:extLst>
            </p:cNvPr>
            <p:cNvSpPr/>
            <p:nvPr/>
          </p:nvSpPr>
          <p:spPr>
            <a:xfrm>
              <a:off x="2818513" y="2860716"/>
              <a:ext cx="3430772" cy="361507"/>
            </a:xfrm>
            <a:custGeom>
              <a:avLst/>
              <a:gdLst>
                <a:gd name="connsiteX0" fmla="*/ 60252 w 3430772"/>
                <a:gd name="connsiteY0" fmla="*/ 0 h 361507"/>
                <a:gd name="connsiteX1" fmla="*/ 689203 w 3430772"/>
                <a:gd name="connsiteY1" fmla="*/ 0 h 361507"/>
                <a:gd name="connsiteX2" fmla="*/ 1251948 w 3430772"/>
                <a:gd name="connsiteY2" fmla="*/ 0 h 361507"/>
                <a:gd name="connsiteX3" fmla="*/ 1980207 w 3430772"/>
                <a:gd name="connsiteY3" fmla="*/ 0 h 361507"/>
                <a:gd name="connsiteX4" fmla="*/ 2609158 w 3430772"/>
                <a:gd name="connsiteY4" fmla="*/ 0 h 361507"/>
                <a:gd name="connsiteX5" fmla="*/ 3370520 w 3430772"/>
                <a:gd name="connsiteY5" fmla="*/ 0 h 361507"/>
                <a:gd name="connsiteX6" fmla="*/ 3430772 w 3430772"/>
                <a:gd name="connsiteY6" fmla="*/ 60252 h 361507"/>
                <a:gd name="connsiteX7" fmla="*/ 3430772 w 3430772"/>
                <a:gd name="connsiteY7" fmla="*/ 361507 h 361507"/>
                <a:gd name="connsiteX8" fmla="*/ 3430772 w 3430772"/>
                <a:gd name="connsiteY8" fmla="*/ 361507 h 361507"/>
                <a:gd name="connsiteX9" fmla="*/ 2676002 w 3430772"/>
                <a:gd name="connsiteY9" fmla="*/ 361507 h 361507"/>
                <a:gd name="connsiteX10" fmla="*/ 2058463 w 3430772"/>
                <a:gd name="connsiteY10" fmla="*/ 361507 h 361507"/>
                <a:gd name="connsiteX11" fmla="*/ 1372309 w 3430772"/>
                <a:gd name="connsiteY11" fmla="*/ 361507 h 361507"/>
                <a:gd name="connsiteX12" fmla="*/ 651847 w 3430772"/>
                <a:gd name="connsiteY12" fmla="*/ 361507 h 361507"/>
                <a:gd name="connsiteX13" fmla="*/ 0 w 3430772"/>
                <a:gd name="connsiteY13" fmla="*/ 361507 h 361507"/>
                <a:gd name="connsiteX14" fmla="*/ 0 w 3430772"/>
                <a:gd name="connsiteY14" fmla="*/ 361507 h 361507"/>
                <a:gd name="connsiteX15" fmla="*/ 0 w 3430772"/>
                <a:gd name="connsiteY15" fmla="*/ 60252 h 361507"/>
                <a:gd name="connsiteX16" fmla="*/ 60252 w 3430772"/>
                <a:gd name="connsiteY16" fmla="*/ 0 h 36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30772" h="361507" extrusionOk="0">
                  <a:moveTo>
                    <a:pt x="60252" y="0"/>
                  </a:moveTo>
                  <a:cubicBezTo>
                    <a:pt x="340872" y="-14747"/>
                    <a:pt x="547031" y="26924"/>
                    <a:pt x="689203" y="0"/>
                  </a:cubicBezTo>
                  <a:cubicBezTo>
                    <a:pt x="831375" y="-26924"/>
                    <a:pt x="1090423" y="21732"/>
                    <a:pt x="1251948" y="0"/>
                  </a:cubicBezTo>
                  <a:cubicBezTo>
                    <a:pt x="1413473" y="-21732"/>
                    <a:pt x="1669705" y="-972"/>
                    <a:pt x="1980207" y="0"/>
                  </a:cubicBezTo>
                  <a:cubicBezTo>
                    <a:pt x="2290709" y="972"/>
                    <a:pt x="2452313" y="29094"/>
                    <a:pt x="2609158" y="0"/>
                  </a:cubicBezTo>
                  <a:cubicBezTo>
                    <a:pt x="2766003" y="-29094"/>
                    <a:pt x="3148037" y="30075"/>
                    <a:pt x="3370520" y="0"/>
                  </a:cubicBezTo>
                  <a:cubicBezTo>
                    <a:pt x="3404066" y="-1001"/>
                    <a:pt x="3424411" y="22805"/>
                    <a:pt x="3430772" y="60252"/>
                  </a:cubicBezTo>
                  <a:cubicBezTo>
                    <a:pt x="3428431" y="185053"/>
                    <a:pt x="3432847" y="257671"/>
                    <a:pt x="3430772" y="361507"/>
                  </a:cubicBezTo>
                  <a:lnTo>
                    <a:pt x="3430772" y="361507"/>
                  </a:lnTo>
                  <a:cubicBezTo>
                    <a:pt x="3077761" y="384149"/>
                    <a:pt x="2877040" y="397593"/>
                    <a:pt x="2676002" y="361507"/>
                  </a:cubicBezTo>
                  <a:cubicBezTo>
                    <a:pt x="2474964" y="325422"/>
                    <a:pt x="2308573" y="369282"/>
                    <a:pt x="2058463" y="361507"/>
                  </a:cubicBezTo>
                  <a:cubicBezTo>
                    <a:pt x="1808353" y="353732"/>
                    <a:pt x="1651048" y="377806"/>
                    <a:pt x="1372309" y="361507"/>
                  </a:cubicBezTo>
                  <a:cubicBezTo>
                    <a:pt x="1093570" y="345208"/>
                    <a:pt x="885071" y="381308"/>
                    <a:pt x="651847" y="361507"/>
                  </a:cubicBezTo>
                  <a:cubicBezTo>
                    <a:pt x="418623" y="341706"/>
                    <a:pt x="308330" y="331550"/>
                    <a:pt x="0" y="361507"/>
                  </a:cubicBezTo>
                  <a:lnTo>
                    <a:pt x="0" y="361507"/>
                  </a:lnTo>
                  <a:cubicBezTo>
                    <a:pt x="2921" y="232570"/>
                    <a:pt x="3811" y="176056"/>
                    <a:pt x="0" y="60252"/>
                  </a:cubicBezTo>
                  <a:cubicBezTo>
                    <a:pt x="-6945" y="28116"/>
                    <a:pt x="23362" y="-2493"/>
                    <a:pt x="60252" y="0"/>
                  </a:cubicBezTo>
                  <a:close/>
                </a:path>
              </a:pathLst>
            </a:custGeom>
            <a:noFill/>
            <a:ln w="31750" cap="sq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2Same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67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0E8C1F55-88AC-455B-AC77-757C43144DE1}"/>
                </a:ext>
              </a:extLst>
            </p:cNvPr>
            <p:cNvSpPr/>
            <p:nvPr/>
          </p:nvSpPr>
          <p:spPr>
            <a:xfrm>
              <a:off x="2818513" y="3726058"/>
              <a:ext cx="5928538" cy="361507"/>
            </a:xfrm>
            <a:custGeom>
              <a:avLst/>
              <a:gdLst>
                <a:gd name="connsiteX0" fmla="*/ 60252 w 5928538"/>
                <a:gd name="connsiteY0" fmla="*/ 0 h 361507"/>
                <a:gd name="connsiteX1" fmla="*/ 647509 w 5928538"/>
                <a:gd name="connsiteY1" fmla="*/ 0 h 361507"/>
                <a:gd name="connsiteX2" fmla="*/ 1118605 w 5928538"/>
                <a:gd name="connsiteY2" fmla="*/ 0 h 361507"/>
                <a:gd name="connsiteX3" fmla="*/ 1880103 w 5928538"/>
                <a:gd name="connsiteY3" fmla="*/ 0 h 361507"/>
                <a:gd name="connsiteX4" fmla="*/ 2467359 w 5928538"/>
                <a:gd name="connsiteY4" fmla="*/ 0 h 361507"/>
                <a:gd name="connsiteX5" fmla="*/ 3054616 w 5928538"/>
                <a:gd name="connsiteY5" fmla="*/ 0 h 361507"/>
                <a:gd name="connsiteX6" fmla="*/ 3816114 w 5928538"/>
                <a:gd name="connsiteY6" fmla="*/ 0 h 361507"/>
                <a:gd name="connsiteX7" fmla="*/ 4345290 w 5928538"/>
                <a:gd name="connsiteY7" fmla="*/ 0 h 361507"/>
                <a:gd name="connsiteX8" fmla="*/ 5106788 w 5928538"/>
                <a:gd name="connsiteY8" fmla="*/ 0 h 361507"/>
                <a:gd name="connsiteX9" fmla="*/ 5868286 w 5928538"/>
                <a:gd name="connsiteY9" fmla="*/ 0 h 361507"/>
                <a:gd name="connsiteX10" fmla="*/ 5928538 w 5928538"/>
                <a:gd name="connsiteY10" fmla="*/ 60252 h 361507"/>
                <a:gd name="connsiteX11" fmla="*/ 5928538 w 5928538"/>
                <a:gd name="connsiteY11" fmla="*/ 361507 h 361507"/>
                <a:gd name="connsiteX12" fmla="*/ 5928538 w 5928538"/>
                <a:gd name="connsiteY12" fmla="*/ 361507 h 361507"/>
                <a:gd name="connsiteX13" fmla="*/ 5329097 w 5928538"/>
                <a:gd name="connsiteY13" fmla="*/ 361507 h 361507"/>
                <a:gd name="connsiteX14" fmla="*/ 4670370 w 5928538"/>
                <a:gd name="connsiteY14" fmla="*/ 361507 h 361507"/>
                <a:gd name="connsiteX15" fmla="*/ 4011644 w 5928538"/>
                <a:gd name="connsiteY15" fmla="*/ 361507 h 361507"/>
                <a:gd name="connsiteX16" fmla="*/ 3352918 w 5928538"/>
                <a:gd name="connsiteY16" fmla="*/ 361507 h 361507"/>
                <a:gd name="connsiteX17" fmla="*/ 2634906 w 5928538"/>
                <a:gd name="connsiteY17" fmla="*/ 361507 h 361507"/>
                <a:gd name="connsiteX18" fmla="*/ 1916894 w 5928538"/>
                <a:gd name="connsiteY18" fmla="*/ 361507 h 361507"/>
                <a:gd name="connsiteX19" fmla="*/ 1198882 w 5928538"/>
                <a:gd name="connsiteY19" fmla="*/ 361507 h 361507"/>
                <a:gd name="connsiteX20" fmla="*/ 718012 w 5928538"/>
                <a:gd name="connsiteY20" fmla="*/ 361507 h 361507"/>
                <a:gd name="connsiteX21" fmla="*/ 0 w 5928538"/>
                <a:gd name="connsiteY21" fmla="*/ 361507 h 361507"/>
                <a:gd name="connsiteX22" fmla="*/ 0 w 5928538"/>
                <a:gd name="connsiteY22" fmla="*/ 361507 h 361507"/>
                <a:gd name="connsiteX23" fmla="*/ 0 w 5928538"/>
                <a:gd name="connsiteY23" fmla="*/ 60252 h 361507"/>
                <a:gd name="connsiteX24" fmla="*/ 60252 w 5928538"/>
                <a:gd name="connsiteY24" fmla="*/ 0 h 36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28538" h="361507" extrusionOk="0">
                  <a:moveTo>
                    <a:pt x="60252" y="0"/>
                  </a:moveTo>
                  <a:cubicBezTo>
                    <a:pt x="233044" y="9247"/>
                    <a:pt x="504044" y="-7344"/>
                    <a:pt x="647509" y="0"/>
                  </a:cubicBezTo>
                  <a:cubicBezTo>
                    <a:pt x="790974" y="7344"/>
                    <a:pt x="909290" y="-8401"/>
                    <a:pt x="1118605" y="0"/>
                  </a:cubicBezTo>
                  <a:cubicBezTo>
                    <a:pt x="1327920" y="8401"/>
                    <a:pt x="1597074" y="11962"/>
                    <a:pt x="1880103" y="0"/>
                  </a:cubicBezTo>
                  <a:cubicBezTo>
                    <a:pt x="2163132" y="-11962"/>
                    <a:pt x="2183840" y="-27609"/>
                    <a:pt x="2467359" y="0"/>
                  </a:cubicBezTo>
                  <a:cubicBezTo>
                    <a:pt x="2750878" y="27609"/>
                    <a:pt x="2834062" y="14241"/>
                    <a:pt x="3054616" y="0"/>
                  </a:cubicBezTo>
                  <a:cubicBezTo>
                    <a:pt x="3275170" y="-14241"/>
                    <a:pt x="3572256" y="14205"/>
                    <a:pt x="3816114" y="0"/>
                  </a:cubicBezTo>
                  <a:cubicBezTo>
                    <a:pt x="4059972" y="-14205"/>
                    <a:pt x="4197525" y="14555"/>
                    <a:pt x="4345290" y="0"/>
                  </a:cubicBezTo>
                  <a:cubicBezTo>
                    <a:pt x="4493055" y="-14555"/>
                    <a:pt x="4945946" y="2904"/>
                    <a:pt x="5106788" y="0"/>
                  </a:cubicBezTo>
                  <a:cubicBezTo>
                    <a:pt x="5267630" y="-2904"/>
                    <a:pt x="5615679" y="24650"/>
                    <a:pt x="5868286" y="0"/>
                  </a:cubicBezTo>
                  <a:cubicBezTo>
                    <a:pt x="5898999" y="-2972"/>
                    <a:pt x="5928850" y="29133"/>
                    <a:pt x="5928538" y="60252"/>
                  </a:cubicBezTo>
                  <a:cubicBezTo>
                    <a:pt x="5933126" y="127770"/>
                    <a:pt x="5940877" y="268033"/>
                    <a:pt x="5928538" y="361507"/>
                  </a:cubicBezTo>
                  <a:lnTo>
                    <a:pt x="5928538" y="361507"/>
                  </a:lnTo>
                  <a:cubicBezTo>
                    <a:pt x="5755313" y="391232"/>
                    <a:pt x="5571794" y="356194"/>
                    <a:pt x="5329097" y="361507"/>
                  </a:cubicBezTo>
                  <a:cubicBezTo>
                    <a:pt x="5086400" y="366820"/>
                    <a:pt x="4873721" y="344322"/>
                    <a:pt x="4670370" y="361507"/>
                  </a:cubicBezTo>
                  <a:cubicBezTo>
                    <a:pt x="4467019" y="378692"/>
                    <a:pt x="4172826" y="381560"/>
                    <a:pt x="4011644" y="361507"/>
                  </a:cubicBezTo>
                  <a:cubicBezTo>
                    <a:pt x="3850462" y="341454"/>
                    <a:pt x="3641542" y="385173"/>
                    <a:pt x="3352918" y="361507"/>
                  </a:cubicBezTo>
                  <a:cubicBezTo>
                    <a:pt x="3064294" y="337841"/>
                    <a:pt x="2885086" y="389168"/>
                    <a:pt x="2634906" y="361507"/>
                  </a:cubicBezTo>
                  <a:cubicBezTo>
                    <a:pt x="2384726" y="333846"/>
                    <a:pt x="2114503" y="335187"/>
                    <a:pt x="1916894" y="361507"/>
                  </a:cubicBezTo>
                  <a:cubicBezTo>
                    <a:pt x="1719285" y="387827"/>
                    <a:pt x="1512831" y="357662"/>
                    <a:pt x="1198882" y="361507"/>
                  </a:cubicBezTo>
                  <a:cubicBezTo>
                    <a:pt x="884933" y="365352"/>
                    <a:pt x="937120" y="364799"/>
                    <a:pt x="718012" y="361507"/>
                  </a:cubicBezTo>
                  <a:cubicBezTo>
                    <a:pt x="498904" y="358216"/>
                    <a:pt x="156629" y="326497"/>
                    <a:pt x="0" y="361507"/>
                  </a:cubicBezTo>
                  <a:lnTo>
                    <a:pt x="0" y="361507"/>
                  </a:lnTo>
                  <a:cubicBezTo>
                    <a:pt x="7088" y="295333"/>
                    <a:pt x="6199" y="155773"/>
                    <a:pt x="0" y="60252"/>
                  </a:cubicBezTo>
                  <a:cubicBezTo>
                    <a:pt x="1869" y="30677"/>
                    <a:pt x="25977" y="527"/>
                    <a:pt x="60252" y="0"/>
                  </a:cubicBezTo>
                  <a:close/>
                </a:path>
              </a:pathLst>
            </a:custGeom>
            <a:noFill/>
            <a:ln w="31750" cap="sq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2Same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67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0A43FC9-A36E-4757-9D55-CACBD61A1A5F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FF6205-5618-486F-8277-2AE28327F5C2}"/>
              </a:ext>
            </a:extLst>
          </p:cNvPr>
          <p:cNvGrpSpPr/>
          <p:nvPr/>
        </p:nvGrpSpPr>
        <p:grpSpPr>
          <a:xfrm>
            <a:off x="6696234" y="2799963"/>
            <a:ext cx="4868029" cy="3259312"/>
            <a:chOff x="0" y="1178482"/>
            <a:chExt cx="3651022" cy="24444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144F622-27DC-446D-8193-F87DC9F94F32}"/>
                </a:ext>
              </a:extLst>
            </p:cNvPr>
            <p:cNvGrpSpPr/>
            <p:nvPr/>
          </p:nvGrpSpPr>
          <p:grpSpPr>
            <a:xfrm>
              <a:off x="0" y="1178482"/>
              <a:ext cx="3651022" cy="2444484"/>
              <a:chOff x="3771786" y="1178481"/>
              <a:chExt cx="3651022" cy="24444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E253EA3-BEF2-4C0C-BFD1-9E25A0CB6B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9924" t="24201" r="50211" b="26446"/>
              <a:stretch/>
            </p:blipFill>
            <p:spPr>
              <a:xfrm>
                <a:off x="3771786" y="1178481"/>
                <a:ext cx="2730865" cy="244448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8BF8F1F-EE7A-43CB-9C10-DE694DC7D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8433" t="24201" r="20226" b="26446"/>
              <a:stretch/>
            </p:blipFill>
            <p:spPr>
              <a:xfrm>
                <a:off x="6385776" y="1178481"/>
                <a:ext cx="1037032" cy="244448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AEB95F02-C4D1-4A68-B5A3-150DEADFB371}"/>
                </a:ext>
              </a:extLst>
            </p:cNvPr>
            <p:cNvSpPr/>
            <p:nvPr/>
          </p:nvSpPr>
          <p:spPr>
            <a:xfrm>
              <a:off x="192760" y="2252934"/>
              <a:ext cx="2266906" cy="207893"/>
            </a:xfrm>
            <a:custGeom>
              <a:avLst/>
              <a:gdLst>
                <a:gd name="connsiteX0" fmla="*/ 34650 w 2266906"/>
                <a:gd name="connsiteY0" fmla="*/ 0 h 207893"/>
                <a:gd name="connsiteX1" fmla="*/ 562075 w 2266906"/>
                <a:gd name="connsiteY1" fmla="*/ 0 h 207893"/>
                <a:gd name="connsiteX2" fmla="*/ 1045549 w 2266906"/>
                <a:gd name="connsiteY2" fmla="*/ 0 h 207893"/>
                <a:gd name="connsiteX3" fmla="*/ 1638902 w 2266906"/>
                <a:gd name="connsiteY3" fmla="*/ 0 h 207893"/>
                <a:gd name="connsiteX4" fmla="*/ 2232256 w 2266906"/>
                <a:gd name="connsiteY4" fmla="*/ 0 h 207893"/>
                <a:gd name="connsiteX5" fmla="*/ 2266906 w 2266906"/>
                <a:gd name="connsiteY5" fmla="*/ 34650 h 207893"/>
                <a:gd name="connsiteX6" fmla="*/ 2266906 w 2266906"/>
                <a:gd name="connsiteY6" fmla="*/ 207893 h 207893"/>
                <a:gd name="connsiteX7" fmla="*/ 2266906 w 2266906"/>
                <a:gd name="connsiteY7" fmla="*/ 207893 h 207893"/>
                <a:gd name="connsiteX8" fmla="*/ 1654841 w 2266906"/>
                <a:gd name="connsiteY8" fmla="*/ 207893 h 207893"/>
                <a:gd name="connsiteX9" fmla="*/ 1133453 w 2266906"/>
                <a:gd name="connsiteY9" fmla="*/ 207893 h 207893"/>
                <a:gd name="connsiteX10" fmla="*/ 612065 w 2266906"/>
                <a:gd name="connsiteY10" fmla="*/ 207893 h 207893"/>
                <a:gd name="connsiteX11" fmla="*/ 0 w 2266906"/>
                <a:gd name="connsiteY11" fmla="*/ 207893 h 207893"/>
                <a:gd name="connsiteX12" fmla="*/ 0 w 2266906"/>
                <a:gd name="connsiteY12" fmla="*/ 207893 h 207893"/>
                <a:gd name="connsiteX13" fmla="*/ 0 w 2266906"/>
                <a:gd name="connsiteY13" fmla="*/ 34650 h 207893"/>
                <a:gd name="connsiteX14" fmla="*/ 34650 w 2266906"/>
                <a:gd name="connsiteY14" fmla="*/ 0 h 20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66906" h="207893" extrusionOk="0">
                  <a:moveTo>
                    <a:pt x="34650" y="0"/>
                  </a:moveTo>
                  <a:cubicBezTo>
                    <a:pt x="257058" y="-4142"/>
                    <a:pt x="441505" y="-24634"/>
                    <a:pt x="562075" y="0"/>
                  </a:cubicBezTo>
                  <a:cubicBezTo>
                    <a:pt x="682645" y="24634"/>
                    <a:pt x="854017" y="23703"/>
                    <a:pt x="1045549" y="0"/>
                  </a:cubicBezTo>
                  <a:cubicBezTo>
                    <a:pt x="1237081" y="-23703"/>
                    <a:pt x="1376292" y="2229"/>
                    <a:pt x="1638902" y="0"/>
                  </a:cubicBezTo>
                  <a:cubicBezTo>
                    <a:pt x="1901512" y="-2229"/>
                    <a:pt x="1990512" y="-20227"/>
                    <a:pt x="2232256" y="0"/>
                  </a:cubicBezTo>
                  <a:cubicBezTo>
                    <a:pt x="2253067" y="800"/>
                    <a:pt x="2271016" y="16001"/>
                    <a:pt x="2266906" y="34650"/>
                  </a:cubicBezTo>
                  <a:cubicBezTo>
                    <a:pt x="2258547" y="90624"/>
                    <a:pt x="2273828" y="157692"/>
                    <a:pt x="2266906" y="207893"/>
                  </a:cubicBezTo>
                  <a:lnTo>
                    <a:pt x="2266906" y="207893"/>
                  </a:lnTo>
                  <a:cubicBezTo>
                    <a:pt x="2134962" y="235024"/>
                    <a:pt x="1911093" y="204256"/>
                    <a:pt x="1654841" y="207893"/>
                  </a:cubicBezTo>
                  <a:cubicBezTo>
                    <a:pt x="1398590" y="211530"/>
                    <a:pt x="1300809" y="190611"/>
                    <a:pt x="1133453" y="207893"/>
                  </a:cubicBezTo>
                  <a:cubicBezTo>
                    <a:pt x="966097" y="225175"/>
                    <a:pt x="782654" y="223447"/>
                    <a:pt x="612065" y="207893"/>
                  </a:cubicBezTo>
                  <a:cubicBezTo>
                    <a:pt x="441476" y="192339"/>
                    <a:pt x="232552" y="211188"/>
                    <a:pt x="0" y="207893"/>
                  </a:cubicBezTo>
                  <a:lnTo>
                    <a:pt x="0" y="207893"/>
                  </a:lnTo>
                  <a:cubicBezTo>
                    <a:pt x="6398" y="153352"/>
                    <a:pt x="-5599" y="107906"/>
                    <a:pt x="0" y="34650"/>
                  </a:cubicBezTo>
                  <a:cubicBezTo>
                    <a:pt x="738" y="16417"/>
                    <a:pt x="17449" y="-1695"/>
                    <a:pt x="34650" y="0"/>
                  </a:cubicBezTo>
                  <a:close/>
                </a:path>
              </a:pathLst>
            </a:custGeom>
            <a:noFill/>
            <a:ln w="31750" cap="sq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2Same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67"/>
            </a:p>
          </p:txBody>
        </p:sp>
        <p:sp>
          <p:nvSpPr>
            <p:cNvPr id="20" name="Rectangle: Top Corners Rounded 19">
              <a:extLst>
                <a:ext uri="{FF2B5EF4-FFF2-40B4-BE49-F238E27FC236}">
                  <a16:creationId xmlns:a16="http://schemas.microsoft.com/office/drawing/2014/main" id="{F19264EE-B4CF-46A9-9EFA-81928A5E9CA8}"/>
                </a:ext>
              </a:extLst>
            </p:cNvPr>
            <p:cNvSpPr/>
            <p:nvPr/>
          </p:nvSpPr>
          <p:spPr>
            <a:xfrm>
              <a:off x="192760" y="2618600"/>
              <a:ext cx="2266906" cy="207893"/>
            </a:xfrm>
            <a:custGeom>
              <a:avLst/>
              <a:gdLst>
                <a:gd name="connsiteX0" fmla="*/ 34650 w 2266906"/>
                <a:gd name="connsiteY0" fmla="*/ 0 h 207893"/>
                <a:gd name="connsiteX1" fmla="*/ 562075 w 2266906"/>
                <a:gd name="connsiteY1" fmla="*/ 0 h 207893"/>
                <a:gd name="connsiteX2" fmla="*/ 1045549 w 2266906"/>
                <a:gd name="connsiteY2" fmla="*/ 0 h 207893"/>
                <a:gd name="connsiteX3" fmla="*/ 1638902 w 2266906"/>
                <a:gd name="connsiteY3" fmla="*/ 0 h 207893"/>
                <a:gd name="connsiteX4" fmla="*/ 2232256 w 2266906"/>
                <a:gd name="connsiteY4" fmla="*/ 0 h 207893"/>
                <a:gd name="connsiteX5" fmla="*/ 2266906 w 2266906"/>
                <a:gd name="connsiteY5" fmla="*/ 34650 h 207893"/>
                <a:gd name="connsiteX6" fmla="*/ 2266906 w 2266906"/>
                <a:gd name="connsiteY6" fmla="*/ 207893 h 207893"/>
                <a:gd name="connsiteX7" fmla="*/ 2266906 w 2266906"/>
                <a:gd name="connsiteY7" fmla="*/ 207893 h 207893"/>
                <a:gd name="connsiteX8" fmla="*/ 1654841 w 2266906"/>
                <a:gd name="connsiteY8" fmla="*/ 207893 h 207893"/>
                <a:gd name="connsiteX9" fmla="*/ 1133453 w 2266906"/>
                <a:gd name="connsiteY9" fmla="*/ 207893 h 207893"/>
                <a:gd name="connsiteX10" fmla="*/ 612065 w 2266906"/>
                <a:gd name="connsiteY10" fmla="*/ 207893 h 207893"/>
                <a:gd name="connsiteX11" fmla="*/ 0 w 2266906"/>
                <a:gd name="connsiteY11" fmla="*/ 207893 h 207893"/>
                <a:gd name="connsiteX12" fmla="*/ 0 w 2266906"/>
                <a:gd name="connsiteY12" fmla="*/ 207893 h 207893"/>
                <a:gd name="connsiteX13" fmla="*/ 0 w 2266906"/>
                <a:gd name="connsiteY13" fmla="*/ 34650 h 207893"/>
                <a:gd name="connsiteX14" fmla="*/ 34650 w 2266906"/>
                <a:gd name="connsiteY14" fmla="*/ 0 h 20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66906" h="207893" extrusionOk="0">
                  <a:moveTo>
                    <a:pt x="34650" y="0"/>
                  </a:moveTo>
                  <a:cubicBezTo>
                    <a:pt x="257058" y="-4142"/>
                    <a:pt x="441505" y="-24634"/>
                    <a:pt x="562075" y="0"/>
                  </a:cubicBezTo>
                  <a:cubicBezTo>
                    <a:pt x="682645" y="24634"/>
                    <a:pt x="854017" y="23703"/>
                    <a:pt x="1045549" y="0"/>
                  </a:cubicBezTo>
                  <a:cubicBezTo>
                    <a:pt x="1237081" y="-23703"/>
                    <a:pt x="1376292" y="2229"/>
                    <a:pt x="1638902" y="0"/>
                  </a:cubicBezTo>
                  <a:cubicBezTo>
                    <a:pt x="1901512" y="-2229"/>
                    <a:pt x="1990512" y="-20227"/>
                    <a:pt x="2232256" y="0"/>
                  </a:cubicBezTo>
                  <a:cubicBezTo>
                    <a:pt x="2253067" y="800"/>
                    <a:pt x="2271016" y="16001"/>
                    <a:pt x="2266906" y="34650"/>
                  </a:cubicBezTo>
                  <a:cubicBezTo>
                    <a:pt x="2258547" y="90624"/>
                    <a:pt x="2273828" y="157692"/>
                    <a:pt x="2266906" y="207893"/>
                  </a:cubicBezTo>
                  <a:lnTo>
                    <a:pt x="2266906" y="207893"/>
                  </a:lnTo>
                  <a:cubicBezTo>
                    <a:pt x="2134962" y="235024"/>
                    <a:pt x="1911093" y="204256"/>
                    <a:pt x="1654841" y="207893"/>
                  </a:cubicBezTo>
                  <a:cubicBezTo>
                    <a:pt x="1398590" y="211530"/>
                    <a:pt x="1300809" y="190611"/>
                    <a:pt x="1133453" y="207893"/>
                  </a:cubicBezTo>
                  <a:cubicBezTo>
                    <a:pt x="966097" y="225175"/>
                    <a:pt x="782654" y="223447"/>
                    <a:pt x="612065" y="207893"/>
                  </a:cubicBezTo>
                  <a:cubicBezTo>
                    <a:pt x="441476" y="192339"/>
                    <a:pt x="232552" y="211188"/>
                    <a:pt x="0" y="207893"/>
                  </a:cubicBezTo>
                  <a:lnTo>
                    <a:pt x="0" y="207893"/>
                  </a:lnTo>
                  <a:cubicBezTo>
                    <a:pt x="6398" y="153352"/>
                    <a:pt x="-5599" y="107906"/>
                    <a:pt x="0" y="34650"/>
                  </a:cubicBezTo>
                  <a:cubicBezTo>
                    <a:pt x="738" y="16417"/>
                    <a:pt x="17449" y="-1695"/>
                    <a:pt x="34650" y="0"/>
                  </a:cubicBezTo>
                  <a:close/>
                </a:path>
              </a:pathLst>
            </a:custGeom>
            <a:noFill/>
            <a:ln w="31750" cap="sq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2Same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67"/>
            </a:p>
          </p:txBody>
        </p:sp>
        <p:sp>
          <p:nvSpPr>
            <p:cNvPr id="21" name="Rectangle: Top Corners Rounded 20">
              <a:extLst>
                <a:ext uri="{FF2B5EF4-FFF2-40B4-BE49-F238E27FC236}">
                  <a16:creationId xmlns:a16="http://schemas.microsoft.com/office/drawing/2014/main" id="{ECA65704-225E-4B1F-9800-4720E140AF91}"/>
                </a:ext>
              </a:extLst>
            </p:cNvPr>
            <p:cNvSpPr/>
            <p:nvPr/>
          </p:nvSpPr>
          <p:spPr>
            <a:xfrm>
              <a:off x="192761" y="2926895"/>
              <a:ext cx="2421230" cy="207893"/>
            </a:xfrm>
            <a:custGeom>
              <a:avLst/>
              <a:gdLst>
                <a:gd name="connsiteX0" fmla="*/ 34650 w 2421230"/>
                <a:gd name="connsiteY0" fmla="*/ 0 h 207893"/>
                <a:gd name="connsiteX1" fmla="*/ 599113 w 2421230"/>
                <a:gd name="connsiteY1" fmla="*/ 0 h 207893"/>
                <a:gd name="connsiteX2" fmla="*/ 1116538 w 2421230"/>
                <a:gd name="connsiteY2" fmla="*/ 0 h 207893"/>
                <a:gd name="connsiteX3" fmla="*/ 1751559 w 2421230"/>
                <a:gd name="connsiteY3" fmla="*/ 0 h 207893"/>
                <a:gd name="connsiteX4" fmla="*/ 2386580 w 2421230"/>
                <a:gd name="connsiteY4" fmla="*/ 0 h 207893"/>
                <a:gd name="connsiteX5" fmla="*/ 2421230 w 2421230"/>
                <a:gd name="connsiteY5" fmla="*/ 34650 h 207893"/>
                <a:gd name="connsiteX6" fmla="*/ 2421230 w 2421230"/>
                <a:gd name="connsiteY6" fmla="*/ 207893 h 207893"/>
                <a:gd name="connsiteX7" fmla="*/ 2421230 w 2421230"/>
                <a:gd name="connsiteY7" fmla="*/ 207893 h 207893"/>
                <a:gd name="connsiteX8" fmla="*/ 1767498 w 2421230"/>
                <a:gd name="connsiteY8" fmla="*/ 207893 h 207893"/>
                <a:gd name="connsiteX9" fmla="*/ 1210615 w 2421230"/>
                <a:gd name="connsiteY9" fmla="*/ 207893 h 207893"/>
                <a:gd name="connsiteX10" fmla="*/ 653732 w 2421230"/>
                <a:gd name="connsiteY10" fmla="*/ 207893 h 207893"/>
                <a:gd name="connsiteX11" fmla="*/ 0 w 2421230"/>
                <a:gd name="connsiteY11" fmla="*/ 207893 h 207893"/>
                <a:gd name="connsiteX12" fmla="*/ 0 w 2421230"/>
                <a:gd name="connsiteY12" fmla="*/ 207893 h 207893"/>
                <a:gd name="connsiteX13" fmla="*/ 0 w 2421230"/>
                <a:gd name="connsiteY13" fmla="*/ 34650 h 207893"/>
                <a:gd name="connsiteX14" fmla="*/ 34650 w 2421230"/>
                <a:gd name="connsiteY14" fmla="*/ 0 h 207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21230" h="207893" extrusionOk="0">
                  <a:moveTo>
                    <a:pt x="34650" y="0"/>
                  </a:moveTo>
                  <a:cubicBezTo>
                    <a:pt x="199804" y="4350"/>
                    <a:pt x="450809" y="-16606"/>
                    <a:pt x="599113" y="0"/>
                  </a:cubicBezTo>
                  <a:cubicBezTo>
                    <a:pt x="747417" y="16606"/>
                    <a:pt x="909699" y="25150"/>
                    <a:pt x="1116538" y="0"/>
                  </a:cubicBezTo>
                  <a:cubicBezTo>
                    <a:pt x="1323378" y="-25150"/>
                    <a:pt x="1613800" y="-20600"/>
                    <a:pt x="1751559" y="0"/>
                  </a:cubicBezTo>
                  <a:cubicBezTo>
                    <a:pt x="1889318" y="20600"/>
                    <a:pt x="2089058" y="-10291"/>
                    <a:pt x="2386580" y="0"/>
                  </a:cubicBezTo>
                  <a:cubicBezTo>
                    <a:pt x="2407391" y="800"/>
                    <a:pt x="2425340" y="16001"/>
                    <a:pt x="2421230" y="34650"/>
                  </a:cubicBezTo>
                  <a:cubicBezTo>
                    <a:pt x="2412871" y="90624"/>
                    <a:pt x="2428152" y="157692"/>
                    <a:pt x="2421230" y="207893"/>
                  </a:cubicBezTo>
                  <a:lnTo>
                    <a:pt x="2421230" y="207893"/>
                  </a:lnTo>
                  <a:cubicBezTo>
                    <a:pt x="2249826" y="225073"/>
                    <a:pt x="2056803" y="199938"/>
                    <a:pt x="1767498" y="207893"/>
                  </a:cubicBezTo>
                  <a:cubicBezTo>
                    <a:pt x="1478193" y="215848"/>
                    <a:pt x="1448153" y="209197"/>
                    <a:pt x="1210615" y="207893"/>
                  </a:cubicBezTo>
                  <a:cubicBezTo>
                    <a:pt x="973077" y="206589"/>
                    <a:pt x="845695" y="212330"/>
                    <a:pt x="653732" y="207893"/>
                  </a:cubicBezTo>
                  <a:cubicBezTo>
                    <a:pt x="461769" y="203456"/>
                    <a:pt x="276641" y="237461"/>
                    <a:pt x="0" y="207893"/>
                  </a:cubicBezTo>
                  <a:lnTo>
                    <a:pt x="0" y="207893"/>
                  </a:lnTo>
                  <a:cubicBezTo>
                    <a:pt x="6398" y="153352"/>
                    <a:pt x="-5599" y="107906"/>
                    <a:pt x="0" y="34650"/>
                  </a:cubicBezTo>
                  <a:cubicBezTo>
                    <a:pt x="738" y="16417"/>
                    <a:pt x="17449" y="-1695"/>
                    <a:pt x="34650" y="0"/>
                  </a:cubicBezTo>
                  <a:close/>
                </a:path>
              </a:pathLst>
            </a:custGeom>
            <a:noFill/>
            <a:ln w="31750" cap="sq">
              <a:solidFill>
                <a:schemeClr val="accent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2Same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267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3CA00B-FF8C-46AA-9EC4-79BDF9F0F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120" y="11928"/>
            <a:ext cx="3143760" cy="836259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View the commit log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54B6C3-49BF-4C6D-9054-565986593351}"/>
              </a:ext>
            </a:extLst>
          </p:cNvPr>
          <p:cNvSpPr/>
          <p:nvPr/>
        </p:nvSpPr>
        <p:spPr>
          <a:xfrm>
            <a:off x="3604766" y="1284471"/>
            <a:ext cx="4912044" cy="343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67" dirty="0">
                <a:solidFill>
                  <a:srgbClr val="FFFF00"/>
                </a:solidFill>
              </a:rPr>
              <a:t>git log </a:t>
            </a:r>
            <a:endParaRPr lang="en-US" sz="2267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939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C56E88-3BD5-44E5-9B19-7EEC5F9EC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4" t="3611" r="9922" b="23166"/>
          <a:stretch/>
        </p:blipFill>
        <p:spPr>
          <a:xfrm>
            <a:off x="0" y="2"/>
            <a:ext cx="12192000" cy="5985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87C6E2-097C-4CC7-8BBE-65E227D6060D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EF668C-898C-4172-B300-4C0AD6EA7298}"/>
              </a:ext>
            </a:extLst>
          </p:cNvPr>
          <p:cNvSpPr/>
          <p:nvPr/>
        </p:nvSpPr>
        <p:spPr>
          <a:xfrm>
            <a:off x="8002720" y="5799083"/>
            <a:ext cx="4189280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254988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FA5F4-E0B1-41B3-943E-FEA5E706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C89B8-C790-43BD-B4AF-6E374AA7B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4" t="2273" r="10952" b="25941"/>
          <a:stretch/>
        </p:blipFill>
        <p:spPr>
          <a:xfrm>
            <a:off x="69852" y="1"/>
            <a:ext cx="11947977" cy="59842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A0A69C-8F34-4204-BDD2-CEBF3E970A04}"/>
              </a:ext>
            </a:extLst>
          </p:cNvPr>
          <p:cNvSpPr/>
          <p:nvPr/>
        </p:nvSpPr>
        <p:spPr>
          <a:xfrm>
            <a:off x="9130249" y="5799083"/>
            <a:ext cx="3061751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DB511F-86CF-470B-9BC7-9245973AF99A}"/>
              </a:ext>
            </a:extLst>
          </p:cNvPr>
          <p:cNvSpPr/>
          <p:nvPr/>
        </p:nvSpPr>
        <p:spPr>
          <a:xfrm>
            <a:off x="8002720" y="5799083"/>
            <a:ext cx="4189280" cy="10589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7"/>
          </a:p>
        </p:txBody>
      </p:sp>
    </p:spTree>
    <p:extLst>
      <p:ext uri="{BB962C8B-B14F-4D97-AF65-F5344CB8AC3E}">
        <p14:creationId xmlns:p14="http://schemas.microsoft.com/office/powerpoint/2010/main" val="19850359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FOOTERSHOWNUM" val="0"/>
  <p:tag name="MMPROD_NEXTUNIQUEID" val="10012"/>
  <p:tag name="MMPROD_UIDATA" val="&lt;database version=&quot;9.0&quot;&gt;&lt;object type=&quot;1&quot; unique_id=&quot;10001&quot;&gt;&lt;object type=&quot;2&quot; unique_id=&quot;267135&quot;&gt;&lt;object type=&quot;3&quot; unique_id=&quot;267136&quot;&gt;&lt;property id=&quot;20148&quot; value=&quot;5&quot;/&gt;&lt;property id=&quot;20300&quot; value=&quot;Slide 1 - &amp;quot;Unit title (sentence case)&amp;quot;&quot;/&gt;&lt;property id=&quot;20307&quot; value=&quot;256&quot;/&gt;&lt;/object&gt;&lt;object type=&quot;3&quot; unique_id=&quot;267137&quot;&gt;&lt;property id=&quot;20148&quot; value=&quot;5&quot;/&gt;&lt;property id=&quot;20300&quot; value=&quot;Slide 2 - &amp;quot;Unit objectives&amp;quot;&quot;/&gt;&lt;property id=&quot;20307&quot; value=&quot;257&quot;/&gt;&lt;/object&gt;&lt;object type=&quot;3&quot; unique_id=&quot;267138&quot;&gt;&lt;property id=&quot;20148&quot; value=&quot;5&quot;/&gt;&lt;property id=&quot;20300&quot; value=&quot;Slide 4 - &amp;quot;Lesson/topic (optional)&amp;quot;&quot;/&gt;&lt;property id=&quot;20307&quot; value=&quot;258&quot;/&gt;&lt;/object&gt;&lt;object type=&quot;3&quot; unique_id=&quot;267142&quot;&gt;&lt;property id=&quot;20148&quot; value=&quot;5&quot;/&gt;&lt;property id=&quot;20300&quot; value=&quot;Slide 7 - &amp;quot;Unit summary&amp;quot;&quot;/&gt;&lt;property id=&quot;20307&quot; value=&quot;262&quot;/&gt;&lt;/object&gt;&lt;object type=&quot;3&quot; unique_id=&quot;267143&quot;&gt;&lt;property id=&quot;20148&quot; value=&quot;5&quot;/&gt;&lt;property id=&quot;20300&quot; value=&quot;Slide 8 - &amp;quot;Review questions&amp;quot;&quot;/&gt;&lt;property id=&quot;20307&quot; value=&quot;263&quot;/&gt;&lt;/object&gt;&lt;object type=&quot;3&quot; unique_id=&quot;267144&quot;&gt;&lt;property id=&quot;20148&quot; value=&quot;5&quot;/&gt;&lt;property id=&quot;20300&quot; value=&quot;Slide 9 - &amp;quot;Review answers&amp;quot;&quot;/&gt;&lt;property id=&quot;20307&quot; value=&quot;264&quot;/&gt;&lt;/object&gt;&lt;object type=&quot;3&quot; unique_id=&quot;267148&quot;&gt;&lt;property id=&quot;20148&quot; value=&quot;5&quot;/&gt;&lt;property id=&quot;20300&quot; value=&quot;Slide 11 - &amp;quot;Exercise introduction&amp;quot;&quot;/&gt;&lt;property id=&quot;20307&quot; value=&quot;268&quot;/&gt;&lt;/object&gt;&lt;object type=&quot;3&quot; unique_id=&quot;547028&quot;&gt;&lt;property id=&quot;20148&quot; value=&quot;5&quot;/&gt;&lt;property id=&quot;20300&quot; value=&quot;Slide 3 - &amp;quot;Lesson # Title of topic/lesson (sentence case)&amp;quot;&quot;/&gt;&lt;property id=&quot;20307&quot; value=&quot;297&quot;/&gt;&lt;/object&gt;&lt;object type=&quot;3&quot; unique_id=&quot;547029&quot;&gt;&lt;property id=&quot;20148&quot; value=&quot;5&quot;/&gt;&lt;property id=&quot;20300&quot; value=&quot;Slide 5 - &amp;quot;Sample (bulleted)&amp;quot;&quot;/&gt;&lt;property id=&quot;20307&quot; value=&quot;298&quot;/&gt;&lt;/object&gt;&lt;object type=&quot;3&quot; unique_id=&quot;547030&quot;&gt;&lt;property id=&quot;20148&quot; value=&quot;5&quot;/&gt;&lt;property id=&quot;20300&quot; value=&quot;Slide 6 - &amp;quot;Instructor demonstration&amp;quot;&quot;/&gt;&lt;property id=&quot;20307&quot; value=&quot;296&quot;/&gt;&lt;/object&gt;&lt;object type=&quot;3&quot; unique_id=&quot;547031&quot;&gt;&lt;property id=&quot;20148&quot; value=&quot;5&quot;/&gt;&lt;property id=&quot;20300&quot; value=&quot;Slide 12 - &amp;quot;Components: Lines and arrows&amp;quot;&quot;/&gt;&lt;property id=&quot;20307&quot; value=&quot;299&quot;/&gt;&lt;/object&gt;&lt;object type=&quot;3&quot; unique_id=&quot;547032&quot;&gt;&lt;property id=&quot;20148&quot; value=&quot;5&quot;/&gt;&lt;property id=&quot;20300&quot; value=&quot;Slide 13 - &amp;quot;Components: Annotation of figures&amp;quot;&quot;/&gt;&lt;property id=&quot;20307&quot; value=&quot;300&quot;/&gt;&lt;/object&gt;&lt;object type=&quot;3&quot; unique_id=&quot;547033&quot;&gt;&lt;property id=&quot;20148&quot; value=&quot;5&quot;/&gt;&lt;property id=&quot;20300&quot; value=&quot;Slide 14 - &amp;quot;Components: Table formats&amp;quot;&quot;/&gt;&lt;property id=&quot;20307&quot; value=&quot;301&quot;/&gt;&lt;/object&gt;&lt;object type=&quot;3&quot; unique_id=&quot;547034&quot;&gt;&lt;property id=&quot;20148&quot; value=&quot;5&quot;/&gt;&lt;property id=&quot;20300&quot; value=&quot;Slide 15 - &amp;quot;Components: Code backgrounds&amp;quot;&quot;/&gt;&lt;property id=&quot;20307&quot; value=&quot;302&quot;/&gt;&lt;/object&gt;&lt;object type=&quot;3&quot; unique_id=&quot;547035&quot;&gt;&lt;property id=&quot;20148&quot; value=&quot;5&quot;/&gt;&lt;property id=&quot;20300&quot; value=&quot;Slide 16&quot;/&gt;&lt;property id=&quot;20307&quot; value=&quot;303&quot;/&gt;&lt;/object&gt;&lt;object type=&quot;3&quot; unique_id=&quot;547037&quot;&gt;&lt;property id=&quot;20148&quot; value=&quot;5&quot;/&gt;&lt;property id=&quot;20300&quot; value=&quot;Slide 10 - &amp;quot;Exercise: Title of exercise&amp;quot;&quot;/&gt;&lt;property id=&quot;20307&quot; value=&quot;304&quot;/&gt;&lt;/object&gt;&lt;/object&gt;&lt;object type=&quot;8&quot; unique_id=&quot;267187&quot;&gt;&lt;/object&gt;&lt;/object&gt;&lt;/database&gt;"/>
  <p:tag name="SECTOMILLISECCONVERTED" val="1"/>
  <p:tag name="CLASSAUTHORTEMPNAME" val="Class Author widescreen"/>
  <p:tag name="CLASSAUTHORTEMPVER" val="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ASSAUTHORALTUSESLIDE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4D4D4D"/>
      </a:accent2>
      <a:accent3>
        <a:srgbClr val="FFFFFF"/>
      </a:accent3>
      <a:accent4>
        <a:srgbClr val="000000"/>
      </a:accent4>
      <a:accent5>
        <a:srgbClr val="BEC4FD"/>
      </a:accent5>
      <a:accent6>
        <a:srgbClr val="454545"/>
      </a:accent6>
      <a:hlink>
        <a:srgbClr val="1C7270"/>
      </a:hlink>
      <a:folHlink>
        <a:srgbClr val="9E640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7865</TotalTime>
  <Words>2149</Words>
  <Application>Microsoft Office PowerPoint</Application>
  <PresentationFormat>Widescreen</PresentationFormat>
  <Paragraphs>300</Paragraphs>
  <Slides>34</Slides>
  <Notes>16</Notes>
  <HiddenSlides>8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Calibri</vt:lpstr>
      <vt:lpstr>Consolas</vt:lpstr>
      <vt:lpstr>Courier New</vt:lpstr>
      <vt:lpstr>IBM Plex Mono</vt:lpstr>
      <vt:lpstr>IBM Plex Sans</vt:lpstr>
      <vt:lpstr>inherit</vt:lpstr>
      <vt:lpstr>Lucida Grande</vt:lpstr>
      <vt:lpstr>Times New Roman</vt:lpstr>
      <vt:lpstr>Tw Cen MT</vt:lpstr>
      <vt:lpstr>Tw Cen MT Condensed</vt:lpstr>
      <vt:lpstr>Wingdings</vt:lpstr>
      <vt:lpstr>Wingdings 3</vt:lpstr>
      <vt:lpstr>Integral</vt:lpstr>
      <vt:lpstr>z/OS DevOps  End-to-End Overview  </vt:lpstr>
      <vt:lpstr>Session Objectives</vt:lpstr>
      <vt:lpstr>Z DevOps</vt:lpstr>
      <vt:lpstr>PowerPoint Presentation</vt:lpstr>
      <vt:lpstr>PowerPoint Presentation</vt:lpstr>
      <vt:lpstr>Clone a COBOL repo on Z</vt:lpstr>
      <vt:lpstr>View the commit log</vt:lpstr>
      <vt:lpstr>PowerPoint Presentation</vt:lpstr>
      <vt:lpstr>PowerPoint Presentation</vt:lpstr>
      <vt:lpstr>PowerPoint Presentation</vt:lpstr>
      <vt:lpstr>DBB Java API Toolkit </vt:lpstr>
      <vt:lpstr>JCL vs Groovy+DBB APIs</vt:lpstr>
      <vt:lpstr>DBB Build Modes</vt:lpstr>
      <vt:lpstr>PowerPoint Presentation</vt:lpstr>
      <vt:lpstr>PowerPoint Presentation</vt:lpstr>
      <vt:lpstr>PowerPoint Presentation</vt:lpstr>
      <vt:lpstr>What is Groovy?</vt:lpstr>
      <vt:lpstr>PowerPoint Presentation</vt:lpstr>
      <vt:lpstr>JCL vs Groovy+DBB APIs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Picture</vt:lpstr>
      <vt:lpstr>PowerPoint Presentation</vt:lpstr>
      <vt:lpstr>DevOps transformation journey with  IBM’s DevOps Acceleration Program 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title</dc:title>
  <dc:creator>Microsoft Office User</dc:creator>
  <cp:lastModifiedBy>Nelson Lopez</cp:lastModifiedBy>
  <cp:revision>79</cp:revision>
  <dcterms:created xsi:type="dcterms:W3CDTF">2018-06-28T08:17:33Z</dcterms:created>
  <dcterms:modified xsi:type="dcterms:W3CDTF">2020-02-26T12:59:21Z</dcterms:modified>
</cp:coreProperties>
</file>